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8.xml" ContentType="application/inkml+xml"/>
  <Override PartName="/ppt/notesSlides/notesSlide13.xml" ContentType="application/vnd.openxmlformats-officedocument.presentationml.notesSlide+xml"/>
  <Override PartName="/ppt/ink/ink9.xml" ContentType="application/inkml+xml"/>
  <Override PartName="/ppt/notesSlides/notesSlide14.xml" ContentType="application/vnd.openxmlformats-officedocument.presentationml.notesSlide+xml"/>
  <Override PartName="/ppt/ink/ink10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1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4.xml" ContentType="application/inkml+xml"/>
  <Override PartName="/ppt/notesSlides/notesSlide21.xml" ContentType="application/vnd.openxmlformats-officedocument.presentationml.notesSlide+xml"/>
  <Override PartName="/ppt/ink/ink15.xml" ContentType="application/inkml+xml"/>
  <Override PartName="/ppt/notesSlides/notesSlide22.xml" ContentType="application/vnd.openxmlformats-officedocument.presentationml.notesSlide+xml"/>
  <Override PartName="/ppt/ink/ink16.xml" ContentType="application/inkml+xml"/>
  <Override PartName="/ppt/notesSlides/notesSlide23.xml" ContentType="application/vnd.openxmlformats-officedocument.presentationml.notesSlide+xml"/>
  <Override PartName="/ppt/ink/ink17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8.xml" ContentType="application/inkml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9.xml" ContentType="application/inkml+xml"/>
  <Override PartName="/ppt/notesSlides/notesSlide28.xml" ContentType="application/vnd.openxmlformats-officedocument.presentationml.notesSlide+xml"/>
  <Override PartName="/ppt/ink/ink20.xml" ContentType="application/inkml+xml"/>
  <Override PartName="/ppt/notesSlides/notesSlide29.xml" ContentType="application/vnd.openxmlformats-officedocument.presentationml.notesSlide+xml"/>
  <Override PartName="/ppt/ink/ink21.xml" ContentType="application/inkml+xml"/>
  <Override PartName="/ppt/notesSlides/notesSlide30.xml" ContentType="application/vnd.openxmlformats-officedocument.presentationml.notesSlide+xml"/>
  <Override PartName="/ppt/ink/ink2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23.xml" ContentType="application/inkml+xml"/>
  <Override PartName="/ppt/notesSlides/notesSlide34.xml" ContentType="application/vnd.openxmlformats-officedocument.presentationml.notesSlide+xml"/>
  <Override PartName="/ppt/ink/ink24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25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ink/ink26.xml" ContentType="application/inkml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265" r:id="rId3"/>
    <p:sldId id="472" r:id="rId4"/>
    <p:sldId id="544" r:id="rId5"/>
    <p:sldId id="546" r:id="rId6"/>
    <p:sldId id="573" r:id="rId7"/>
    <p:sldId id="545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79" r:id="rId17"/>
    <p:sldId id="576" r:id="rId18"/>
    <p:sldId id="577" r:id="rId19"/>
    <p:sldId id="578" r:id="rId20"/>
    <p:sldId id="555" r:id="rId21"/>
    <p:sldId id="581" r:id="rId22"/>
    <p:sldId id="580" r:id="rId23"/>
    <p:sldId id="556" r:id="rId24"/>
    <p:sldId id="575" r:id="rId25"/>
    <p:sldId id="574" r:id="rId26"/>
    <p:sldId id="558" r:id="rId27"/>
    <p:sldId id="557" r:id="rId28"/>
    <p:sldId id="559" r:id="rId29"/>
    <p:sldId id="560" r:id="rId30"/>
    <p:sldId id="562" r:id="rId31"/>
    <p:sldId id="563" r:id="rId32"/>
    <p:sldId id="582" r:id="rId33"/>
    <p:sldId id="583" r:id="rId34"/>
    <p:sldId id="561" r:id="rId35"/>
    <p:sldId id="564" r:id="rId36"/>
    <p:sldId id="565" r:id="rId37"/>
    <p:sldId id="566" r:id="rId38"/>
    <p:sldId id="567" r:id="rId39"/>
    <p:sldId id="568" r:id="rId40"/>
    <p:sldId id="570" r:id="rId41"/>
    <p:sldId id="569" r:id="rId42"/>
    <p:sldId id="571" r:id="rId43"/>
    <p:sldId id="572" r:id="rId44"/>
    <p:sldId id="584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Light" panose="020F0502020204030203" pitchFamily="34" charset="0"/>
      <p:regular r:id="rId52"/>
      <p:bold r:id="rId53"/>
      <p:italic r:id="rId54"/>
      <p:boldItalic r:id="rId55"/>
    </p:embeddedFont>
    <p:embeddedFont>
      <p:font typeface="Roboto Slab" pitchFamily="2" charset="0"/>
      <p:regular r:id="rId56"/>
      <p:bold r:id="rId57"/>
    </p:embeddedFont>
  </p:embeddedFontLst>
  <p:custDataLst>
    <p:tags r:id="rId5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726"/>
  </p:normalViewPr>
  <p:slideViewPr>
    <p:cSldViewPr snapToGrid="0">
      <p:cViewPr varScale="1">
        <p:scale>
          <a:sx n="104" d="100"/>
          <a:sy n="104" d="100"/>
        </p:scale>
        <p:origin x="62" y="2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7:20:01.2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13050 13405 2751 0,'0'-5'256'0,"0"1"-256"16,0 1 0-16,-1 2 0 0,0 1 384 0,-1-4 48 0,1-5 0 0,-3-5 0 0,-1-4 400 0,-2-3 96 0,0 1 16 0,0-1 0 15,0-1 272-15,0 0 64 0,-2 2 16 0,1-3 0 16,1 1-144-16,0-2-48 0,1 0 0 0,2-2 0 16,0-2-144-16,0 3-48 0,1-1 0 0,0 1 0 15,1 1-160-15,0 0-48 0,-1 0 0 0,1 0 0 0,0 1-96 0,-3-1-32 16,1-4 0-16,0-5 0 0,-2 2 16 0,1 0 0 16,-1 1 0-16,0 1 0 0,1 1-144 0,-2-2-48 15,1 0 0-15,0-1 0 0,1 1 48 0,-1 1 0 16,0-1 0-1,2 3 0-15,0 0-80 0,0 2-16 0,-2-2 0 0,-3-2 0 0,1-5 784 0,-3-2 144 16,-2 4 48-16,0-1 0 16,1 2-1616-16,-1 3-320 0,-1 3-64 0,0 1-16 0,-1 0 688 0,1-1 128 15,2 1 16-15,-4 0 16 0,5 3-160 0,-3 1 0 16,1 1 144-16,-3 2-144 0,1 1 0 0,-2 4 128 0,-1-1-128 0,-2 3 0 16,1 1 0-16,0 2 144 15,-3 0-144-15,-2 2 0 0,2 2 128 0,-1 0-128 0,2 3 0 0,0 1 0 16,1 2 0-16,-1 1 0 0,0 5 0 0,1 2 0 15,0 2 0-15,-1 3 0 0,1 3 0 0,0 4-144 16,-1 2 144-16,0 2-128 0,1 4 128 0,0 2-128 16,1-2 128-16,-1 1 0 0,2-1 0 0,1-1 0 31,0 3 0-31,1-4-128 0,1-1 128 0,0 6 0 16,0 5 0-16,1 3 0 0,1 2 0 0,0-2-128 15,2 2 128-15,1-3 0 0,0 0 0 0,10-41 0 0,-15 78 0 16,15-78 0-16,-12 70 0 0,12-70-128 0,-8 62 128 0,8-62 0 15,-10 75 0-15,10-75 0 0,-10 89 0 0,10-89 0 16,-6 92 0-16,6-92 0 0,-5 86 0 0,5-86 0 16,-7 81 0-16,7-81-128 0,-13 83 128 0,13-83 0 15,-13 71 0-15,13-71 0 0,-17 80 0 0,6-32 0 16,-2 3 0-16,1 3 0 0,3-2 0 0,9-52 0 16,-13 96 0-16,13-96 0 0,-11 89 0 0,11-89 0 15,-8 78 0-15,8-78 0 0,-7 82 0 0,7-82 0 16,-5 92 0-16,5-92 0 0,0 93 0 0,0-93 0 15,0 93 0-15,0-93 0 0,0 85 0 0,0-85 0 0,-2 79 0 16,2-79 0-16,-3 65 0 0,3-65 0 0,-4 68 0 0,4-68 0 16,-2 79 0-16,2-79 0 0,-1 83 0 0,1-83 0 15,3 81 0-15,-3-81 0 0,4 78 0 0,-4-78 0 16,5 74 0-16,-5-74 0 0,7 67 0 0,-7-67 0 16,0 0 0-16,15 99 0 0,-15-99 0 0,15 76 0 15,-15-76 0-15,17 78 0 0,-17-78 0 0,18 76 0 16,-18-76 0-16,15 71 0 0,-15-71 0 0,14 69 0 15,-14-69 0-15,14 68 0 0,-14-68 0 0,0 0 0 16,17 89 0-16,-17-89 0 0,14 70 0 0,-14-70 0 0,21 77 0 16,-21-77 0-16,24 70 0 0,-24-70 0 0,0 0 0 0,42 95 0 15,-42-95 0-15,0 0 0 0,47 78 0 0,-47-78 0 16,0 0 0-16,50 67 0 0,-50-67 0 0,0 0 0 16,50 60 160-16,-50-60-160 0,0 0 208 0,56 52-48 15,-56-52-16-15,0 0 0 0,0 0-16 0,67 42-128 16,-44-32 192-16,0-1-64 0,2-2-128 0,2-2 160 15,1 0-160-15,2-4 160 0,-1-1-160 0,1-3 0 16,3-1 0-16,-2-3 128 0,-5 1-128 0,4-4 0 16,1 2 144-16,2-5-144 0,1-1 128 0,-2-1-128 15,1-4 128-15,-4-1-128 0,-2 1 160 0,-3-3-32 0,0 1-128 16,-1-3 192-16,-4 0 0 0,-2-1 0 16,-1-2 0-16,-2 0 0 0,-1-3 320 0,-3 5 48 0,-3 1 16 0,-2-3 0 15,0-5-16-15,-1-6 0 0,-1-3 0 0,0 2 0 16,-2 5-224-16,2-5-32 0,-2-8-16 0,2-4 0 15,0-2-288-15,0 0 160 0,-2 4-160 0,2 0 128 16,1 3-128-16,0 0 0 0,2-4 0 0,2-1 0 16,1-1 0-16,1 0 0 0,1 2 0 0,-1 4 0 15,0 5 0-15,-2-3 0 0,2-1 0 0,0-2 0 16,0 1 0-16,0-1 0 0,0 2 0 0,1-3 0 0,0-2 0 0,1 2 0 16,-1 2 0-16,-1 0 0 0,1 4 0 0,-2-3 128 15,-1 1-128-15,-4 0 0 0,1 3 0 0,-2 0 128 16,-2 0-128-16,-1 6 0 0,0 4 128 0,-1-4-128 15,-2-8 0-15,-2-3 128 0,1-2-128 0,-1 1 160 16,-3 3-160-16,1 2 160 0,0 1-160 0,-1 1 128 16,1 2-128-16,0 4 128 0,1 2-128 0,0-2 0 15,-2-3 0-15,0-2 0 0,-1-4 0 0,-1 2 0 16,-1 0 0-16,0 3 0 0,-1 4 0 0,1-1 128 16,-2 2-128-16,1 1 0 0,-1 2 128 0,0 1-128 15,0-1 0-15,1 4 128 0,0 1-128 0,1 1 0 0,0 0 0 0,1 1 0 16,0 5 0-16,0 0 0 15,0 2 0-15,0 1 0 0,0 2 0 0,3 2 0 0,0 3 0 0,2 3 0 16,0 3-128-16,3 2-64 0,-1 5-16 0,3 5 0 31,0 2-1504-31,3 5-288 0,-3-17-64 0,0 0-14624 0</inkml:trace>
  <inkml:trace contextRef="#ctx0" brushRef="#br0" timeOffset="6056.84">15260 12540 9215 0,'0'-8'816'0,"0"0"-656"0,0 3-160 0,-2 1 0 0,2 1 128 0,-1-3 0 0,0-5 0 0,-1-6 0 16,-1-6 336-16,-1-4 64 0,1 2 16 0,0 0 0 16,-1 1 224-16,0 1 64 0,0 3 0 0,-1 0 0 15,0 1 672-15,-1-1 144 0,-1-1 16 0,-1-1 16 16,-1 3 352-16,2-1 64 0,0 2 16 0,-1-1 0 16,-1 2-448-16,1-3-96 0,-2 2-16 0,0-3 0 15,1 0-1104-15,-2-2-208 0,1 0-48 0,-1 1-16 16,1 1-176-16,-1-1 0 0,-1 4 144 0,1 0-144 0,0 2 0 0,-1 1 128 15,1-1-128-15,1 2 0 0,-1 1 224 0,0 2-32 16,1 0 0-16,-2-1 0 0,0 1-192 0,-1 0 144 16,-1-1-144-16,0 1 128 0,-2 0-128 0,1 0 192 15,-2-2-192-15,1 2 192 0,1-1-192 0,1 2 128 16,-1 0-128-16,1 1 128 0,3 2-128 0,0-1 0 16,-2 1 0-16,-1 2 128 0,0-1-128 0,0 2 0 15,-1 0 0-15,-1 2 0 0,0 1 0 0,-1 1 0 16,0 1 0-16,-1 1 0 0,-1 0 0 0,1 1 0 0,1 1 0 0,0 1 0 15,0-1 0-15,2 0 0 16,0 0 0-16,4 1 0 0,0-2 0 0,0 1 0 0,-2 0 0 0,-3 0 0 16,1 2 0-16,-1 1 0 0,2-1 144 0,0 2-144 15,-2 2 176-15,2 1-48 0,2 1 0 0,-4 3 0 16,-1 6-128-16,0 5 192 0,-1 3-192 0,1 2 192 16,3 3-192-16,0 0 0 0,2 3 0 0,2 0 128 15,5-2-128-15,-1 0 0 0,3-1 0 0,0-1 0 16,1-2 0-16,2-31 0 0,-3 71 0 0,3-33 0 15,0 3 0-15,0 0 0 0,0 1 0 0,0 0 0 16,0 2 0-16,-2-1 0 0,2-1 0 0,0-3 0 16,-1 0-128-16,0-3 128 0,-1 1 0 0,2-37 0 0,-3 61 0 0,3-61 0 15,-2 66 0-15,-1-29 0 0,1 3 0 0,1-1 0 16,-2-1 0-16,0 0 0 0,2 1 0 0,-2-3 0 16,2 0 0-16,-2-1 0 0,0-1 0 0,-1 3 0 15,-1-1 0-15,1-2 0 0,1 0 0 0,-1 3 0 16,0 2 0-16,1-2 0 0,0-6 0 0,2 6 0 15,-2 7-144-15,0 2 144 0,2 0 0 0,-2-4 0 16,2 0 0-16,-4-2 0 0,2-1 0 0,-1 0 0 16,1 0-128-16,1-1 128 0,2-38 0 0,-5 71 0 0,4-32 0 0,-2 2 0 15,2 0 0-15,-4 2 0 0,3-1 0 0,-3 2 0 16,0-3 0-16,-1 0 0 16,-1 1 0-16,0-1 0 0,0 3 0 0,0-3 0 0,0-3 0 0,0 3 0 15,1 0 0-15,-1 1 0 16,1 2 0-16,1-1 0 0,-1-1 0 0,0-1 0 0,2-1 0 0,-1-1 0 15,0-2 128-15,1 1-128 0,-2 2 0 0,2-2 144 16,0-4-144-16,0 1 0 16,1 4 144-16,0 0-144 0,0 2 0 0,2-2 0 0,-1 2 0 0,2-1 128 15,0 2-128-15,0-2 0 0,2-2 0 0,-1 0 0 0,-1-38 0 0,4 71 0 16,-4-71 0-16,7 72 0 16,-7-72 0-16,8 69 0 0,-8-69 0 15,9 75 0-15,-9-75 0 0,9 69 0 0,-9-69 0 0,8 73 0 0,-8-73 0 0,7 63 0 16,-7-63 0-16,8 62 0 0,-8-62 0 0,7 59 0 15,-7-59 0-15,7 55 0 0,-7-55 0 0,5 45 0 16,-5-45 0-16,12 53 0 0,-12-53 0 0,11 53 0 16,-11-53 0-16,14 57-128 0,-14-57 128 0,16 51 0 15,-16-51 0-15,19 49 0 0,-19-49 0 0,0 0 0 16,33 61 0-16,-33-61-128 0,0 0 128 0,38 45-160 16,-38-45 160-16,0 0-160 0,0 0 160 0,49 50-208 0,-49-50 80 0,0 0 128 15,0 0-256-15,51 35 80 0,-51-35 16 0,0 0 0 16,0 0 160-16,55 27-192 15,-55-27 192-15,0 0-192 0,0 0 192 0,58 17-160 0,-58-17 160 0,0 0-160 16,0 0-128-16,60 0-32 16,-60 0 0-16,0 0 0 0,45-15 16 0,-34 7 0 0,0 0 0 0,-1-1 0 15,0 1 304-15,0-4 0 0,0 0 0 0,1-1 0 16,1-1 0-16,-3-2 304 0,3 2-48 0,-2-1 0 16,1-1-64-16,-1 0 0 0,3 2-16 0,-2-1 0 0,0 1-176 0,0 0 0 15,1-1 144-15,-1 1-144 0,-1 0 0 0,1-1 0 16,1-2 0-16,0 0 128 15,0 0-128-15,-1 0 0 0,2-2 128 0,1 0-128 0,0-4 448 0,1 0 0 16,-2 4 16-16,1-4 0 0,3-2-80 0,-1-1 0 16,1 1-16-16,-3-2 0 0,0 1-160 0,-1 1-16 15,-1 1-16-15,-2 0 0 0,0 0-176 0,-3 0 160 16,2 1-160-16,-4-2 160 0,2 1-160 0,-2-1 192 16,0 0-192-16,-1 0 192 0,2 0 16 0,1 1 16 15,-1 2 0-15,1-3 0 16,1-2-32-16,2-3-16 0,0 2 0 0,0 0 0 0,1 1-176 0,2-3 128 15,-2 1-128-15,1-1 128 0,0 0-128 0,-2-1 0 0,2 2 0 0,-3-1 128 16,0-1 0-16,-2 0-128 0,0 1 192 0,-1-2-64 16,-1-1 0-16,-2 2 0 0,0 1 0 0,-2-1 0 15,1-3 64-15,-1-1 0 0,-1 0 0 0,0 0 0 16,0 1-48-16,-1-2 0 16,1 1 0-16,-2-2 0 0,1 2-144 0,1 0 0 0,-1 1 144 0,-1 0-144 15,1 0 0-15,1-3 0 16,-2 0 0-16,1-1 0 0,1-1 0 0,1-1 0 0,1 2 0 0,-1 1 0 15,1 1 0-15,-1 0 0 0,-1 0 0 0,0-1 0 0,0 0 0 16,0 2 0-16,-1-2 0 0,1 2 128 0,-2-2-128 0,1 0 0 31,2-1 0-31,-1-3 128 0,2-4-128 0,0 3 128 16,1 2-128-16,-1 2 128 0,-1 1-128 0,1-2 0 16,0-2 0-16,3 2 0 0,-3 4 128 0,1-3-128 15,0-2 160-15,0-1-160 0,0 5 128 0,0-4-128 16,-2-1 0-16,0 2 0 0,1 2 128 0,-1 2-128 15,-2 2 0-15,-1-2 144 0,0 4-16 0,-3-2 0 16,0 4 0-16,0-1 0 0,0 0 32 0,1 2 0 16,-2 0 0-16,2-1 0 0,-1 0-160 0,3-2 192 15,-1-2-192-15,-2 2 192 0,4-1-192 0,0-1 0 0,1 2 0 0,-2-3 0 16,2 4 0-16,-1-1 0 0,-1 5 0 0,1-4 0 16,-2 0 0-16,0-1 0 0,-1 0 128 0,0 1-128 15,0 1 0-15,-1-1 0 0,4 6 144 0,-2 1-144 16,0-1 0-16,1 0 144 0,0 0-144 0,1 0 0 15,1 2 128-15,0-1-128 0,1 3 0 0,1 2 0 16,-2 2 128-16,1 1-128 0,0-1 0 0,1 2 0 16,-1 0 0-16,1 3 0 0,-1 0 0 0,-1 1 0 15,0 1 0-15,0 2 0 0,0 3 0 0,0 0-144 0,-1-1-192 16,-1 3-48-16,1 0 0 0,-2 1 0 16,0 2-224-16,-1 2-48 0,-2 4-16 0,-1 1-12192 15,-3 7-2448-15</inkml:trace>
  <inkml:trace contextRef="#ctx0" brushRef="#br0" timeOffset="11443.19">17489 12551 5519 0,'-3'-8'496'0,"2"4"-496"0,-1 1 0 0,2 0 0 0,0 3 1200 0,0-1 144 16,2-2 16-16,-1 0 16 0,1-3-256 0,-1 1-48 15,0-2-16-15,1-1 0 0,-1 4-224 0,-1 0-32 16,-1 0-16-16,-1 1 0 0,1 0 288 0,-2 0 48 16,0-1 16-16,0 0 0 15,1 0 720-15,-1-1 160 0,1 1 32 0,1-3 0 16,1 0-224-16,0-3-32 15,1-1-16-15,1-1 0 0,-1 3-496 0,2-4-80 16,0-4-32-16,3-3 0 0,-2-1-464 0,1-3-112 16,0 0-16-16,-1-2 0 0,-1 2-272 0,0 0-64 15,-2-1-16-15,0-2 0 0,-2-1 32 0,0-2 16 0,-2-1 0 16,-2 1 0-16,1-5 48 0,-1 0 16 0,-1 1 0 0,0 1 0 16,1 0-48-16,-1-4-16 0,-1-3 0 0,0 2 0 15,-2 3-96-15,-1 1-32 0,-1 1 0 0,-2 2 0 16,-1 4-144-16,-1 1 0 0,-2 2 0 0,-2 0 128 15,0 1-128-15,-1 0 0 0,-1 1 0 0,-2 1 0 16,2 1 0-16,-3 3 0 0,1 1 0 0,1 2 0 16,-1 3 0-16,1 1 0 0,-1 0 0 0,0 3 0 15,2 1 0-15,-3 4 0 0,2 0 0 0,-2 2 0 16,4 3 0-16,-3 3 0 0,2 1 0 0,-2 1 0 0,1 3 0 16,-1 1 0-16,3 2-128 0,1 0 128 0,-3 2 0 0,3-1-144 15,0 3 144-15,-1 1 0 0,2 1 0 0,0-2-128 16,-1 0 128-16,1 5 0 0,-2 2 0 0,0 2 0 15,1 0 0-15,2 0 0 0,0 1 0 0,-3 5 0 16,0 6 0-16,0 4 0 0,-1 5 0 0,0-2-128 16,3 1 128-16,-1-3 0 0,2-3 0 0,2 0 0 15,1-5 0-15,1 1 0 0,2 3 0 0,-1-4 0 16,3-2 0-16,-3 4 0 0,0 5 0 0,-1 2 0 16,1 2 0-16,0-2 0 0,0 0 0 0,1-3 0 0,0 1 0 15,0-1 0-15,-1-1 0 0,0 0 0 0,0-1 0 0,1-1 0 16,-2-1 0-16,1 5 0 0,-1 1 0 0,-4-1 0 15,0 4 0-15,1-2 0 0,1 2 0 0,-1-3 0 16,4-2 0-16,-3-1 0 0,4 0 0 0,-2-3 0 16,4 0 0-16,-4 5 0 0,2 2 0 0,1 0 0 15,0-1 0-15,1 1 0 0,2 2 0 0,2-1 0 16,0-2 0-16,3-3 0 0,2-41 0 0,-5 72 0 16,2-35 0-16,1 0 0 0,2-37 0 0,-3 77 0 15,3-36 0-15,-2 0 0 0,1 2 0 0,-2-1 0 0,2 0 0 16,1-42 0-16,-5 79 0 0,5-79 0 0,-5 73 0 0,5-73 0 15,-6 67 0-15,3-31 0 0,1 2 0 0,-1-1 0 16,0-1 0-16,3-36 0 0,0 81 0 0,1-37 0 16,2 2 0-16,1 1 0 0,-4-47 0 0,12 87 0 15,-12-87 0-15,14 87 0 0,-14-87 0 0,14 76 0 16,-14-76 0-16,18 83 0 0,-18-83 128 0,23 95-128 16,-23-95 0-16,27 93 0 0,-27-93 128 0,28 86-128 15,-28-86 0-15,27 81 0 0,-27-81 128 0,24 73-128 16,-24-73 0-16,25 75 144 0,-25-75-144 0,24 82 0 15,-24-82 144-15,20 74-144 0,-20-74 0 0,13 56 128 16,-13-56-128-16,15 81 0 0,-15-81 0 0,16 82 0 0,-16-82 0 0,14 72 0 16,-14-72 0-16,11 60 0 0,-11-60 0 0,10 54 0 15,-10-54 0-15,9 52 0 16,-9-52 0-16,8 51 0 0,-8-51 0 0,0 0 0 0,16 62 0 0,-16-62 128 16,0 0-128-16,0 0 0 0,29 58 0 0,-29-58 0 15,0 0 0-15,0 0 128 0,0 0-128 0,57 50 0 16,-57-50 0-16,0 0 128 0,0 0-128 0,54 25 0 15,-54-25 0-15,0 0 0 0,0 0 0 0,60 23 0 16,-60-23 0-16,0 0 0 0,0 0 0 0,55 17 0 16,-55-17 0-16,0 0 0 0,0 0 0 0,0 0 0 0,64 18 0 15,-64-18 0-15,0 0 0 0,0 0 0 0,48 1 0 0,-48-1 0 16,0 0 0-16,37-9 0 0,-26 3 0 0,-11 6 0 16,24-14 0-16,-11 4 0 0,-2 1 0 0,0 0 0 15,3-1 0-15,-2-3 0 0,0 0 0 0,-2-1 0 16,0 0 0-16,0 0 128 0,-3 3-128 0,2-4 0 15,-1 0 0-15,1-4 0 16,-1 1 128-16,1-2-128 0,0-2 160 0,1-4-160 0,0 1 224 0,2-2-48 16,0-1-16-16,1-2 0 0,1-2-32 0,2-2 0 15,-1-2 0-15,2 1 0 0,-4 8-128 0,2-5 0 0,2-6 144 16,0-2-144-16,-3 3 0 0,2-2 0 0,-1-2 0 0,1-3 128 16,-2 3-128-16,-1 1 0 0,0 5 0 0,-2 3 0 15,0-1 0-15,-1 1 0 16,1-1 0-16,-1-2 0 0,-1 1 0 0,-1-3 128 0,1 0-128 0,-2 1 128 15,0-1-128-15,0-1 192 0,0-2-64 0,0-1 0 16,-1 0 0-16,-1 0 16 0,2 3 0 0,-1-1 0 16,0-1-144-16,-1-1 192 0,1 2-192 0,0 0 192 15,-1 1-192-15,1-3 128 0,0-1-128 0,-1 0 128 16,1-1-128-16,-1 1 0 0,1-1 0 0,-2 2 128 0,-1 2-128 16,0 1 0-16,-2 1 0 0,1-1 128 0,-1-2-128 0,-1 2 160 15,2 0-160-15,-2 0 160 0,1-2-32 0,1-2-128 16,0-3 192-16,1 0-64 0,1-1-128 0,-1 0 0 15,1 1 144-15,-1-1-144 0,3 1 0 0,-2-2 0 16,0 4 0-16,1-5 128 0,0 0-128 0,0-2 0 16,-1 6 0-16,0-1 0 0,0-3 0 0,0 2 0 15,1-1 0-15,-4-1 0 16,1 3 0-16,-4 1 0 0,1 0 0 0,-2 0 0 0,-1 0 0 0,-1-1 192 16,1 0-64-16,0 0 0 0,1-2 32 0,-1 3 16 15,1 2 0-15,-1 1 0 0,2 2-32 0,1 0 0 0,-2 4 0 0,3-2 0 16,-1 3-144-16,-2 1 0 0,3 1 0 0,-1 3 0 15,1 2 0-15,-2-1 0 0,2-1 0 0,0 3 0 16,0 2 0-16,-1 1 0 16,1 2 0-16,0 1 0 0,0 3 0 0,1 1 0 0,-1 4 0 0,0 0 0 15,0 1-256-15,0 3 64 0,0 1 0 0,0 1 16 16,0 0-144-16,-1 4-16 0,-1-1-16 0,2 3 0 16,-1 0-208-16,-1 1-32 0,1 1-16 0,-2-1 0 31,0 3-352-31,1 2-64 15,-4 2 0-15,-1 4-12672 0,-2 3-2544 0</inkml:trace>
  <inkml:trace contextRef="#ctx0" brushRef="#br0" timeOffset="14752.8">19515 12580 15663 0,'-2'-6'1392'0,"2"0"-1120"0,0 2-272 0,0 1 0 0,2 0 960 0,-2-2 144 0,1-7 32 0,0-5 0 15,2-5 528-15,0-2 128 0,0 0 0 0,-2 1 16 16,2 1-656-16,-1-2-144 0,-2 0-32 0,1 1 0 15,-2 0 304-15,-1-1 48 0,-2-2 16 0,0-4 0 0,-3 3-448 0,0 0-64 16,1-1-32-16,0 1 0 0,1-1-144 0,-1 0-16 16,0-1-16-16,1-2 0 0,0-1-304 0,0 1-48 15,-1-2-16-15,1 4 0 0,-1-1-48 0,-3 0-16 16,-1-2 0-16,1 2 0 0,0 5-192 0,1-1 144 16,-4-1-144-16,0 0 128 0,-1 1-128 0,0 0 192 15,-1 2-192-15,-1 0 192 16,2 2-192-16,-1 0 128 0,0 3-128 0,-1 0 128 0,3 2-128 0,-1 3 0 15,0 3 0-15,-1 2 128 16,1 2-128-16,1 2 0 0,-2 2 0 16,0 1 0-16,-1 5 128 0,0 1-128 0,-4 6 0 0,0 3 128 15,0 5-128-15,-3 2 0 0,-2 4 0 0,-3 3 0 16,1 3 0-16,0 2 0 0,-1 4 0 0,1 2 0 16,1 1 0-16,-2 8 0 0,0 4 0 0,0 1 0 15,3 0-128-15,2 1 128 0,1-1 0 0,2-1 0 16,5-3 0-16,0 1 0 0,1 5 0 0,2 4 0 15,2 1 0-15,2 2 0 0,3-2 0 0,-1 1 0 16,0-1 0-16,1-3 0 0,0-3 0 0,-2 0 0 16,2 2 0-16,0 1 0 0,1-3 0 0,0 2 0 15,2 0 0-15,-1 1 0 0,1-1 0 0,-1-3 0 0,1 0-128 0,-2 2 128 16,2-3 0-16,-1-2 0 0,2-4 0 0,0 5 0 16,0 3 0-16,0 5 0 0,0 5 0 0,2-1 0 15,-2 0 0-15,-2-1 0 0,1-1 0 0,-1 3 0 16,0 2 0-16,0 0 0 0,-1 1 0 0,-1 0 0 15,0 1 0-15,0-4 0 0,-2-2 0 0,0-2 0 16,1 2 0-16,1 0 0 0,-1 1 0 0,1-1 0 16,1-3 0-16,2 0 0 0,1-2 0 0,0-4 0 15,1-1 0-15,1-3 0 0,0-2 0 0,0 2 0 16,1 7 0-16,0 0 0 0,1 0 0 0,0-1 0 16,-1 2 0-16,1-4 0 0,0-5 0 0,1 2 0 15,-3 6 128-15,1 2-128 0,1 2 0 0,-1-1 0 0,1-1 0 0,2-1 0 16,0-6 0-16,-1-4 0 0,1-2 0 0,0-4 0 15,1-2 0-15,-7-38 0 0,15 69 0 0,-15-69 128 16,17 57-128-16,-17-57 0 0,20 53 0 0,-20-53 128 16,27 55-128-16,-27-55 0 0,31 48 0 0,-31-48 128 15,0 0-128-15,51 57 0 0,-51-57 0 0,0 0 0 16,54 38 0-16,-54-38 0 0,0 0 128 0,0 0-128 16,65 14 0-16,-65-14 0 0,0 0 0 0,45-10 0 15,-45 10 0-15,29-14 0 0,-29 14 128 0,26-20-128 0,-13 9 0 16,-2 0 0-16,-1-2 144 0,1 0-144 0,-1 1 0 0,-2-1 144 15,2-3-144-15,0 1 0 16,-1-1 128-16,-1-2-128 0,2-2 0 0,0 0 0 0,1-1 0 0,2-3 0 16,0 0 0-16,-1-1 0 0,4-2 0 0,1-1 0 15,0-2 0-15,0-1 0 0,-2-2 0 0,1-2 0 16,-1 0 0-16,1-2 0 0,-2 0 144 0,-1-2-144 16,2-4 0-16,-1 0 144 0,1-3-16 0,-1-5-128 15,0-2 192-15,-2-4-64 0,3-1 32 0,-1-4 0 16,-2 1 0-16,3-4 0 0,-1-4 32 0,1-3 0 15,1-3 0-15,-1-1 0 0,-1 4-192 0,1 0 0 0,-1 0 144 0,0 1-144 16,1 1 0-16,-1-2 0 0,1-2 0 0,-3 2 0 16,1 3 0-16,-2-2 0 0,1-1 0 0,-4 0 0 15,-1 4 0-15,0-2 0 0,-1-5 0 0,-2 0 0 16,0 1 0-16,2-2 0 0,0-4 0 0,-1-1 0 16,0 2 128-16,-4-2-128 15,0 5 128-15,-2 3-128 0,-2 1 256 0,-4 4-32 0,0 6 0 0,-3 1 0 16,0 3 144-16,0 1 16 15,0 1 16-15,-1 4 0 0,1 2-160 0,0 5-48 0,2 4 0 0,-1 3 0 16,2 0-192-16,-1 4-192 0,1 6 48 0,-2 2 0 16,2 5-512-16,-3 0-112 0,1 4 0 0,-1 6-16 15,1 2-416-15,-1 3-80 0</inkml:trace>
  <inkml:trace contextRef="#ctx0" brushRef="#br0" timeOffset="16065.43">21879 13186 9215 0,'-1'-12'816'0,"1"7"-656"0,0-2-160 0,0 1 0 0,0 2 704 0,0 0 96 0,1-2 32 0,-1-4 0 15,2-6 1200-15,-2-5 240 0,-2-3 48 0,0 2 16 16,-1 0 224-16,-1 1 64 0,-2 0 0 0,-1 1 0 15,1-1-688-15,-2 0-128 0,2 0-16 0,-1-1-16 0,0 0-672 0,-2-2-128 16,1 0-16-16,-2 0-16 0,2 0-512 0,-2 0-112 16,-2 1 0-16,0 1-16 0,0 0-176 0,-2 1-128 31,0 0 192-31,-3 1-192 0,0 2 144 0,-3 1-144 16,2 4 0-16,-5 1 144 0,2 0-144 0,-1 4 0 15,2 1 0-15,2 2 0 0,-1 3 0 0,1 0 0 16,-1 4 0-16,0 2 0 0,0 1 0 0,0 5 0 15,-1 3-128-15,-3 4 128 0,1 3-192 0,-4 4 48 16,1 0 0-16,2 0 0 0,2 0 144 0,-2 4-192 16,-2 6 192-16,1 4-192 0,0 3 192 0,3 2-160 0,2 0 160 15,1 3-160-15,2 2 160 0,1 1 0 0,1 0 0 0,0-2 0 16,1-2 0-16,0-1-128 0,2 1 128 0,0-2 0 16,2-4-160-16,1 4 160 0,-1 0-192 0,4 3 192 15,-1-1-192-15,3-1 192 0,0 1-192 0,3-1 192 16,0-1-192-16,2 0 64 0,-1-1 128 0,-1-1-208 15,0-4 208-15,1 2-176 0,-1 4 176 0,2 2-160 16,-2 4 160-16,0 1 0 0,-2 1 0 0,1 0-128 16,0 0 128-16,-4-1 0 0,1 1 0 0,-2-1 0 15,-1 2 0-15,2-3 0 0,-2-2 0 0,-2 4 0 16,1 3 0-16,1-2 0 0,0 0 0 0,0-2 0 16,1-2 0-16,2-5 128 0,-1 1-128 0,4-4 128 0,1-1-128 0,1-1 176 15,2 1-176-15,2-4 192 0,-5-35-64 0,12 69-128 16,-12-69 192-16,19 64-64 0,-19-64-128 0,25 59 160 15,-25-59-160-15,30 52 160 0,-30-52-160 0,32 48 128 16,-32-48-128-16,0 0 128 0,52 60-128 0,-52-60 0 16,0 0 0-16,56 58 128 0,-56-58-128 0,0 0 0 15,59 52 0-15,-59-52 0 0,0 0 0 0,45 38 0 16,-45-38 0-16,0 0 0 0,58 44 0 0,-58-44 0 16,0 0 0-16,56 29 0 0,-56-29-128 0,0 0 128 15,0 0 0-15,68 8 0 0,-68-8 0 0,0 0 0 16,46-17 0-16,-46 17 0 0,31-20 192 0,-17 7-64 0,1-1 0 15,-1-3 0-15,2-1 0 0,-2-2-128 0,0-1 192 0,-1-2-64 16,0-2 32-16,-1-2 0 0,1-1 0 0,-2-2 0 16,-2 0 96-16,1-1 0 15,-2-4 16-15,2-3 0 0,0-5 48 0,-2-5 16 0,4-7 0 0,-1-3 0 16,2-1-32-16,1-2-16 0,1-1 0 0,1-2 0 16,-2 2-160-16,2-6-128 0,1-1 192 0,-3-4-192 15,0-2 128-15,-1 3-128 0,-4 1 0 0,-2 1 0 16,1 0 128-16,-3 1-128 0,-1-2 192 0,-2-1-192 15,-2 6 272-15,-2-3-48 0,0 2-16 0,-4 1 0 16,0 2 64-16,-1 5 16 0,2 4 0 0,-2 1 0 16,-1 2 32-16,1-3 16 0,2-2 0 0,-1 4 0 15,2 2-336-15,-2 0 144 0,2 3-144 0,0 3 0 16,-2 5-256-16,2 1-176 0,-2-4-16 0,1 2-16 16,-1 5-304-16,0 0-64 0,1 5-16 0,-4 3 0 15,2 5-432-15,-1 6-64 16</inkml:trace>
  <inkml:trace contextRef="#ctx0" brushRef="#br0" timeOffset="18713.21">12160 17520 1839 0,'5'0'160'0,"-2"-1"-160"0,-1 1 0 0,0 0 0 0,-2 0 400 0,1 0 48 16,3 0 16-16,2 0 0 0,1 0 128 0,0 0 32 15,-1 0 0-15,-2 0 0 0,0 1 176 0,1 0 32 16,-3 2 16-16,3-3 0 0,-3 2 48 0,3-1 16 16,-1 0 0-16,2 1 0 0,-1 1-176 0,1-3-32 15,1 1-16-15,0 1 0 0,0-2-160 0,2 0-16 16,0 0-16-16,3 0 0 0,-2 1-80 0,-1-1-16 15,1 0 0-15,0 0 0 0,2 0 64 0,-1 0 16 0,-1 0 0 0,1 1 0 16,0-1-80-16,1 2-16 16,-1-2 0-16,0 3 0 0,1-2-64 0,-1 0 0 0,0 1-16 0,2-1 0 15,1 1-304-15,0-2 0 0,2 0 0 0,1 0 0 16,-2 0 0-16,4-2 0 0,-3 1 0 0,3 1 0 16,-2-2 0-16,0 2 0 0,0-1 144 15,0 1-144-15,-2 1 304 0,2-1-48 0,2 2 0 0,0-2 0 16,1 0-256-16,0 0 128 0,0-2-128 0,-1 2 0 15,1-1 0-15,0 0 0 0,-2 1 0 0,2-3 0 0,0 1 0 16,1 0 0-16,2-1 0 0,-1 0 0 0,1 0 0 0,-2-1 0 16,2 2-128-16,-2 0 128 0,1 0 0 0,0 1 0 15,0-1 144-15,2 1-144 0,-1 0 272 0,1 1-32 16,0 0-16-16,0-2 0 0,-3 2-224 0,2 0 128 16,2-1-128-16,1 1 0 0,-7-2 128 0,4 2-128 15,4-1 0-15,0-2 144 0,-1 0-144 0,1 2 0 16,0-2 0-16,0 0 0 0,-2 0 0 0,2 0 0 15,0 1 0-15,1 0 0 0,-1-1 0 0,-1 2 0 16,0 0 0-16,0 1 0 0,1 0 0 0,0 0 160 16,-1 0-160-16,3 0 160 15,-3 0-160-15,3 0 0 0,0 0 144 0,1 0-144 0,0-2 0 0,-1 1 128 0,1-2-128 16,0 2 0-16,-1-2 128 0,1 0-128 0,-3 0 128 16,3 0-128-16,1 2 192 0,1-2-16 0,2 2-16 0,0 1 0 15,-2-2-32-15,1 2 0 0,-1 0 0 0,1 0 0 16,1 0-128-16,-2-1 0 0,4-1 144 0,-2 1-144 15,-1-2 0-15,4 0 0 0,1 0 0 16,-1 1 0-16,0 0 0 0,-1 1 0 0,4-1 0 0,-2 1 128 16,-1 1-128-16,0 1 0 0,2-1 128 0,-1 0-128 15,0 2 0-15,1-1 144 0,0 1-144 0,1-2 0 16,1 1 0-16,-2-1 0 0,2 1 0 0,0 1 0 16,2-1 0-16,-2 1 0 0,-1-1 0 0,0 1 0 0,-3-1 0 15,1 0 0-15,3 1 0 0,0-1 0 0,-4 1 0 0,2 0 0 16,1 0 0-16,1-1 0 0,-2 1 0 0,2 0 0 15,2 1 0-15,-1-1 0 0,0 1 0 0,-1-1 0 16,0 1 0-16,2-1 0 0,-4-1 0 0,2 0 0 16,0 2 0-16,1-1 0 0,1-1 0 0,-2-1 0 15,-2 1 0-15,0-1 0 0,1 2 0 0,0-2 0 16,0 0 0-16,-1 1 0 0,-1 1 0 0,2-1 0 16,-40-1 0-16,72 4 0 15,-72-4 0-15,76 5 0 0,-76-5 0 0,71 2 0 0,-34-2 0 0,1 0 0 16,3 2 0-16,-3-1 0 0,0 1 0 0,0-1 0 15,2-1 0-15,1 0 0 0,-3 0 0 0,0 0 0 0,3 2 0 0,-2-1 0 16,1-1 0-16,-1 0 0 0,4-1 160 0,-2-1-160 16,-2 2 256-16,2-1-16 0,3-1-16 0,-1 1 0 31,-1-1-48-31,-1 2-16 0,0 0 0 0,-2 0 0 16,-2 2 48-16,1-1 16 0,0-1 0 0,1 2 0 15,2-1 32-15,-3 2 0 0,0 0 0 0,-38-3 0 16,73 5-128-16,-73-5 0 0,71 5-128 0,-71-5 192 15,73 8-192-15,-73-8 0 0,77 7 0 0,-39-4 0 16,4 0 0-16,1 0 0 0,0-1 0 0,1 1 0 16,1-1 0-16,1-1 0 0,-1 2 0 0,1 0 144 0,1-2-144 0,1 1 0 15,1 0 0-15,-2 0 128 0,1 1-128 0,0-2 128 16,2 2-128-16,-1-2 128 0,0 1-128 0,2-2 128 16,2 0-128-16,-3-2 128 0,3 2-128 0,-1-1 0 15,0 2 0-15,2-1 0 0,1 2 0 0,0 1 0 16,2-2 0-16,1 0 128 0,-2-1-128 0,2 0 0 15,0 2 0-15,1-1 0 0,-2 2 0 0,2-2 0 16,-1 4 0-16,3-2 0 0,-2 1 0 0,0-3 128 16,1 2-128-16,-1-3 0 0,3 1 176 0,-3 1-48 15,1 1-128-15,-2-1 192 0,1 1 80 0,-1 0 16 16,-3 0 0-16,0-3 0 0,-1 1 32 0,-2-1 16 0,2 0 0 16,-3 2 0-16,-2-1-80 0,-1 1 0 0,-1-1-16 0,-3 0 0 15,-1 1-112-15,0-2-128 0,-2 0 176 0,-5 0-176 16,-2 0 192-16,-1 0-192 15,-2 0 192-15,-3 0-192 0,-1 0 336 0,-4 1-32 0,-1 1-16 0,-3-1 0 16,-1 0 48-16,-3 1 16 0,0-1 0 0,-3 2 0 16,-2-1-80-16,-1-1-16 0,-1-1 0 0,-2 0 0 15,-3 0-96-15,-1 0-32 0,0 0 0 0,-2-1 0 16,1 1 16-16,-2-2 0 0,-1 1 0 0,1-2 0 16,-2 1 0-16,0 0 0 0,1 0 0 0,-3 1 0 0,2-1-144 15,-1 1-176-15,1 0 48 0,-1-1 0 16,0 1-1008-16,0-1-192 0,-1 2-32 0,3-1-16 15,-3 1-1728-15,3 0-352 0</inkml:trace>
  <inkml:trace contextRef="#ctx0" brushRef="#br0" timeOffset="19249.89">21792 17257 2751 0,'-3'-3'256'0,"0"1"-256"0,0 0 0 0,2 2 0 0,1 0 1136 0,-1 0 176 0,1 2 32 0,-2-2 16 0,1 1-272 0,-2 2-64 0,0 1-16 0,2 0 0 15,-2 1 16-15,1 0 0 0,2 1 0 0,0-2 0 16,0 3 384-16,2 0 64 0,1 0 32 0,-1 2 0 16,3-2-240-16,2 0-48 0,0-1-16 0,1-1 0 0,1 1-176 0,2-3-16 15,-1-1-16-15,3 1 0 16,-2-1 224-16,3-2 64 0,3 1 0 0,0 1 0 0,-1-1-304 0,1 2-48 16,2 0-16-16,0-1 0 0,-2 3-384 0,0-3-80 15,-17-2 0-15,41 12-16 0,-41-12-240 0,49 14-64 16,-49-14 0-16,54 18 0 15,-54-18-128-15,52 21 0 0,-52-21 0 0,58 26 128 0,-58-26-128 0,56 25 0 16,-56-25 0-16,53 22 0 0,-53-22 0 16,0 0 0-16,62 24 0 0,-62-24 0 0,0 0 320 0,0 0 0 15,45 19-16-15,-42-14 0 0,0-3 144 0,-6 1 16 0,-3 1 16 16,-2 1 0-16,-5 0-144 0,-5 1-16 0,-6 1-16 0,-5 0 0 16,0 0-16-16,-5 2 0 15,-7 1 0-15,-6-1 0 0,-8 3-96 0,-3-1 0 0,-1 2-16 0,1-1 0 16,3 3-16-16,4-3 0 15,4 0 0-15,4-1 0 0,3 0-160 0,2 1 0 0,0 0 0 0,1 1 128 16,2 0-320-16,4-1-64 0,2 1 0 0,4 0-16 16,2 1-752-16,4-1-128 0</inkml:trace>
  <inkml:trace contextRef="#ctx0" brushRef="#br0" timeOffset="20754.32">15410 17870 16575 0,'-2'-4'1472'0,"2"0"-1168"0,0 1-304 0,-1 0 0 0,-1 2 1472 0,1-3 256 0,-3-5 32 0,-2-5 16 0,-4-3 640 0,-1 0 128 15,-1 3 16-15,0 1 16 0,-1 3-672 0,-1 2-144 16,1 2-32-16,-1 2 0 0,0 1-960 0,0 3-192 16,0 2-32-16,1 2-16 0,-1 1-272 0,3 3-64 15,-1 0-16-15,2 3 0 0,1 3-176 0,-1 2 160 16,3 1-160-16,-2 3 160 15,2 2-160-15,0 2 128 0,3 5-128 0,-1-3 128 0,5-26-128 0,-2 54 0 16,2-54 0-16,4 61 0 0,-4-61 0 0,10 61 0 0,-10-61 0 0,12 55 0 16,-12-55 0-16,0 0 0 0,23 70 0 0,-23-70 0 15,0 0 0-15,0 0 0 0,23 72 0 0,-23-72 0 16,0 0 0-16,0 0 0 0,14 60 0 0,-11-49 0 16,-1-1 0-16,0 0 0 0,2-3 0 0,-1-2 0 15,-2 1 0-15,1-3 0 0,-1 0 0 0,1-2 0 16,-2 1 0-16,0-2 0 0,0 1 0 0,-2-1 0 15,1 0-192-15,-1-1 192 0,1 1-160 0,0-2 160 16,-2-1-848-16,0 1-80 0,1-1-16 0,1-2-16368 16</inkml:trace>
  <inkml:trace contextRef="#ctx0" brushRef="#br0" timeOffset="20975.62">15213 18164 15663 0,'-1'-3'688'0,"-1"2"144"0,1 1-656 0,0 0-176 16,1 0 0-16,0 0 0 0,0 1 1376 0,-2 1 240 16,1 1 48-16,-1-1 16 15,1 3 352-15,1-1 64 0,0 0 16 0,3 0 0 0,0-1-512 0,2 0-112 32,2 0-16-32,3-2 0 0,0 1-384 0,3-2-96 0,-13 0-16 0,0 0 0 15,48-2-416-15,-31 1-96 0,0-1-16 0,0 0 0 16,-2 0-288-16,2-1-160 0,-17 3 160 0,33-2-160 31,-33 2-368-31,0 0-160 0,0 0-48 0,42-2-16640 0</inkml:trace>
  <inkml:trace contextRef="#ctx0" brushRef="#br0" timeOffset="21385.28">15573 18226 6447 0,'-2'10'272'0,"-1"-4"80"0,0 1-352 0,2-3 0 16,-1-1 0-16,2 0 0 0,-1 3 1840 0,1 1 288 15,-2 4 64-15,2-11 16 0,0 0 416 0,2 46 64 16,-2-46 32-16,0 0 0 0,0 0-1248 0,0 0-256 15,38 61-64-15,-38-61 0 0,0 0-704 0,0 0-128 0,55 19-48 0,-55-19 0 16,0 0-144-16,45-5-128 0,-32 3 192 0,1-3-192 16,0 0 384-16,-1-2-16 0,0-2-16 0,-2 1 0 15,-3-1 384-15,1 1 80 0,-1-4 16 0,-2 1 0 16,0 0 256-16,-5-2 48 16,2 2 16-16,-3-2 0 0,-2 0-256 0,0 1-64 0,-3-3 0 0,-2 1 0 15,2 0-320-15,-5 0-80 0,0-1-16 0,-4-1 0 16,1 3-80-16,-1 1-16 0,-2 0 0 0,-1 2 0 15,2 1-128-15,-1 0-16 0,1 2-16 0,-1 4 0 16,3 2-160-16,-1 2 192 0,2 3-192 0,-1 3 192 0,3 1-192 16,0 0 0-16,-1 2-192 0,1 3 192 15,1 1-608-15,2 0 0 0,2 0 0 0,2 2 0 16,3-16-1440-16,0 0-272 0</inkml:trace>
  <inkml:trace contextRef="#ctx0" brushRef="#br0" timeOffset="21859.38">15936 18079 27647 0,'0'0'2448'0,"2"0"-1952"0,-1 2-496 0,-1-1 0 0,0 2 464 0,0 0 0 0,-1 4 0 0,-1 3 0 15,2-10-80-15,0 0 0 0,-4 56-16 0,4-56 0 16,0 48 112-16,0-48 32 0,4 48 0 0,-4-48 0 16,0 0-512-16,10 67 0 0,-10-67 0 0,0 0 0 15,0 0-256-15,22 62 0 0,-22-62 0 0,0 0 0 32,0 0-192-32,0 0-16 0,0 0-16 0,0 0 0 0,0 0 224 0,0 0 64 0,0 0 0 0,0 0 0 15,0 0 480-15,0 0 96 0,0 0 32 0,0 0 0 16,29-3 320-16,-30-4 64 0,-2-1 16 0,0-2 0 15,-1 0 176-15,0-1 32 0,-1 1 16 0,0-2 0 0,1 1-32 0,-2-2-16 16,0 1 0-16,2-2 0 0,1 2-512 0,2 1-96 16,1 1-32-16,0 0 0 0,1 3-112 0,2 1-32 15,1 2 0-15,2 3 0 0,0-1-208 0,2 4 128 16,-8-2-128-16,0 0 0 16,0 0 0-16,55 11 0 0,-55-11 0 0,0 0 0 0,55 10 0 0,-55-10 0 15,0 0 0-15,57 7 0 0,-57-7 0 0,0 0 0 0,45 6 0 0,-45-6 0 16,0 0 0-16,0 0 0 0,0 0-160 0,0 0 160 31,47 8-704-31,-43-6-48 0,0-2-16 0,-1 2-17376 0</inkml:trace>
  <inkml:trace contextRef="#ctx0" brushRef="#br0" timeOffset="22428.12">16384 18168 10127 0,'-1'-4'896'0,"-1"1"-704"0,2 2-192 0,-1 0 0 0,1 1 4544 0,0 0 864 16,0 1 176-16,-1 0 48 0,-1 2-3456 0,-1 3-704 15,-1 2-128-15,0 4-16 0,-2 2-640 0,3 0-128 16,3-14-32-16,0 0 0 15,-2 49-400-15,2-49-128 0,0 0 0 0,0 0 0 0,17 60-192 0,-17-60-128 16,0 0-48-16,0 0 0 16,0 0-544-16,49 46-112 0,-49-46-32 0,0 0 0 15,0 0 224-15,51 5 32 0,-38-8 16 0,-2-2 0 0,0 1 784 0,-1-1 384 0,0-1-48 0,-2-1 0 16,1-2 112-16,-1 1 32 0,-1-2 0 0,0 0 0 16,-1 2 384-16,0-1 80 0,-2-1 16 0,0 0 0 15,0 1 176-15,-1-1 32 16,-1 0 16-16,1 0 0 0,-2 1-480 0,-1 1-80 0,1 1-32 0,-2 1 0 15,1 2-192-15,-1 3-32 0,1-1-16 0,-2 4 0 16,2-1-128-16,-1 2-32 0,1 2 0 0,0 2 0 16,0-7-192-16,0 0 0 0,0 0 0 0,0 0-160 15,18 53-112-15,-18-53-32 0,0 0 0 0,0 0 0 32,37 52-160-32,-37-52-48 0,0 0 0 0,0 0 0 0,0 0-560 0,61 40-112 0,-61-40-32 0,0 0 0 15,39 0 448-15,-28-3 64 0,1-1 32 0,-2-4 0 0,1 1 1136 0,0-1 240 16,-1-2 32-16,0 0 16 0,-2-1 352 0,0 1 80 15,-1-1 16-15,-3 1 0 0,0 0-528 0,-1-1-96 32,-2 1-32-32,-1 0 0 0,0-2 32 0,-1 0 0 15,-1 0 0-15,0 0 0 0,-1 0-192 0,0 1-16 16,-1-2-16-16,0 2 0 0,1 1-352 0,0 0 0 16,0 2 0-16,0 1 0 15,0 3-800-15,2 1-80 0,-2 1-16 0,3 2-18704 0</inkml:trace>
  <inkml:trace contextRef="#ctx0" brushRef="#br0" timeOffset="22885.8">17117 18297 26719 0,'3'-13'1184'0,"-1"3"240"0,-1 1-1136 0,0 1-288 0,-1 3 0 0,-1 1 0 0,0-2 1920 0,-2-3 336 15,-1-6 64-15,-2-3 16 0,-1-4-544 0,-3 4-128 16,0 1 0-16,-1 1-16 0,-1 4-992 0,0-1-192 16,-1 3-32-16,-1 3-16 0,-2 3-192 0,1 2-32 15,-1 4-16-15,-1 2 0 0,0 3-176 0,0 2 0 16,2 3 144-16,-1 1-144 0,4 4 0 0,0 1 0 16,4 2 0-16,2 1 0 0,6-21 0 0,-1 44-160 15,1-44 160-15,0 0-208 0,17 68-64 0,-17-68-16 16,0 0 0-16,0 0 0 15,48 64-352-15,-48-64-80 0,0 0-16 0,0 0 0 16,61 16 144-16,-47-18 16 0,1-4 16 0,-1-1 0 0,-1-4 560 0,0-1 128 0,-2 1 0 16,0 0 16-16,-1-2 496 0,-1-1 80 0,-2 0 32 15,-2 0 0-15,1-2-144 0,-3 2-32 0,0 1 0 0,-3-1 0 16,0 1-64-16,-2 1 0 0,1 2-16 0,-2 0 0 16,0 3-48-16,0 3-16 0,2 1 0 0,-2 1 0 15,2 2-96-15,-1 5-16 0,1 0 0 0,0 5 0 16,1-10-192-16,0 0-128 0,4 48 160 0,-4-48-160 15,0 0 0-15,11 61 0 0,-11-61 0 0,0 0-160 16,20 65-96-16,-20-65 0 0,0 0-16 0,0 0 0 16,37 59-112-16,-37-59 0 0,0 0-16 0,0 0 0 15,0 0 80-15,55 23 0 0,-55-23 16 0,0 0-12720 16,0 0-2544-16</inkml:trace>
  <inkml:trace contextRef="#ctx0" brushRef="#br0" timeOffset="23265.07">17341 18129 35935 0,'1'-2'3200'0,"0"1"-2560"0,1 1-512 0,-2 1-128 0,0 2 1040 0,0 0 192 0,1 1 48 0,-1 3 0 16,0-7-672-16,0 0-128 0,4 47-32 0,-4-47 0 15,3 45-256-15,-3-45-48 0,0 47-16 0,0-47 0 16,0 0-128-16,5 58 0 0,-5-58 0 0,0 0 0 15,0 0 0-15,0 0-144 16,0 0 144-16,0 0-160 0,0 0 160 0,0 0 0 0,0 0 0 0,0 0 0 16,0 0 128-16,0 0 0 0,0 0 0 0,0 0 0 15,22-6 64-15,-23-5 0 0,1 0 16 0,-2-1 0 16,1 2 64-16,1-1 16 0,0 1 0 0,1-1 0 16,-1 1 32-16,2 1 0 0,1 2 0 0,-1 0 0 15,1 2-112-15,1-1-16 0,2 5 0 0,0-1 0 0,1 2-192 0,-7 0 128 16,0 0-128-16,0 0 0 0,0 0 0 0,0 0 0 15,52 4 0-15,-52-4 0 0,0 0-224 0,0 0-32 16,42 0-16-16,-32-1 0 16,2 0-368-16,-1-2-80 0,-1 0-16 0,0 0-18752 15</inkml:trace>
  <inkml:trace contextRef="#ctx0" brushRef="#br0" timeOffset="23725.46">17897 17828 22111 0,'-3'-23'1968'0,"2"8"-1584"0,1 2-384 0,0 5 0 16,1 2 3328-16,-1 3 576 0,2-1 112 0,-2-3 16 16,1-3-1968-16,-1-3-400 0,2 3-64 0,-2 6-32 15,1 4-720-15,0 4-144 0,-1-4-16 0,0 0-16 16,0 0-288-16,5 71-48 0,-5-71-16 0,2 57 0 15,-2-57-128-15,5 67-16 0,-5-67-16 0,7 78 0 16,-7-78-160-16,5 85 160 16,-5-85-160-16,6 82 160 0,-6-82-160 0,7 70 0 0,-7-70-160 0,10 53 160 0,-10-53-304 0,0 0 48 15,0 0 0-15,21 58 0 0,-21-58 128 0,0 0 128 16,0 0-192-16,0 0 192 0,0 0 0 0,0 0 0 16,0 0 0-16,13-6 0 0,-14-3 0 0,-2 2 0 15,-2 0 128-15,0-1-128 0,-1-1 0 0,-2 1 128 16,-1-2-128-16,-1 0 0 15,-2-1 0-15,-3-1 0 0,1 1 0 0,-1 1 0 16,-2 0 0-16,-1 2 0 0,-2 2 0 0,1 2 0 16,1 1 0-16,1 6 0 0,2 1-144 0,0 6 144 15,4 1-144-15,-2 2 144 0,2 4-128 0,1 0 128 0,2 1 0 0,2 1-128 0,6-19 128 0,0 0 0 16,0 48 0-16,0-48 0 16,0 0 0-16,0 0-128 0,0 0 128 0,62 49 128 0,-62-49-128 0,0 0 176 15,61 13 144-15,-61-13 48 0,47 3 0 0,-47-3 0 16,45-2-192-16,-45 2-48 0,41-2 0 0,-41 2 0 15,38-3-720 1,-38 3-160-16,35-3-16 0,-35 3-19376 16</inkml:trace>
  <inkml:trace contextRef="#ctx0" brushRef="#br0" timeOffset="24642.88">19177 18245 26719 0,'0'0'2368'0,"1"0"-1888"0,1 0-480 0,-1 1 0 0,-1 1 336 0,0 2-16 0,2 1-16 0,-2-5 0 15,0 0 336-15,0 0 80 0,8 70 16 0,-8-70 0 16,3 59 384-16,-3-59 80 0,-1 69 16 0,1-69 0 15,-2 68-576-15,2-68-96 0,-4 71-32 0,4-71 0 0,-3 69-320 0,3-69-192 16,-1 52 192-16,1-52-192 16,0 0 256-16,0 0-64 0,3 55-16 0,-3-55 0 15,0 0 336-15,0 0 64 0,0 0 0 0,0 0 16 0,0 0-160 0,0 0-48 16,11-3 0-16,-8-8 0 0,-2-2-48 0,0-1-16 16,1-3 0-16,-1 0 0 0,-1-2 32 0,0-3 0 15,0 0 0-15,-1-1 0 0,-2-1-32 0,2-3 0 16,-1-4 0-16,2-3 0 0,-1-1-32 0,1-5-16 15,0 1 0-15,1-2 0 0,2 1-80 0,1-1 0 16,3-1-16-16,2 3 0 16,1 3-176-16,2 2 0 0,7 0 144 0,-2 8-144 0,0 3 0 0,1 5 0 0,3 3 0 0,2 4 0 15,1 4 0-15,0 4-160 0,-24 3 160 0,47 10-160 16,-47-10 32-16,0 0 0 16,60 50 0-16,-60-50 0 0,0 0-32 0,36 72 0 0,-36-72 0 0,5 52 0 15,-5-52 160-15,-7 52-128 0,-1-28 128 0,-5-3-128 16,-1-1 128-16,-3-4 0 0,-3-4 0 0,0 0 0 15,-1-5 0-15,0 0 0 0,0 0 0 0,1-1 0 16,3-2-160-16,-1-1 160 0,4-2-192 0,-1-1 192 16,4 0-544-16,1-1 0 0,5-2 0 0,0 0 0 15,3 2-752-15,0-1-160 0,4 1-16 0,0 1-15936 16</inkml:trace>
  <inkml:trace contextRef="#ctx0" brushRef="#br0" timeOffset="25070.67">19818 18370 18431 0,'5'-7'1632'0,"-1"0"-1312"0,-1 2-320 0,-3 0 0 0,0 3 2960 0,-2-3 528 0,2-5 96 0,-1-6 32 0,-2-4-608 0,-3-1-112 0,-2-1-16 0,-5 3-16 31,-2 3-1712-31,-2-1-320 0,-2 3-80 0,0 1-16 0,0 3-288 0,-1 5-48 0,2 0-16 0,0 5 0 15,2 3-160-15,1 4-32 16,0 5-16-16,1 2 0 0,2 3-176 0,0 3 0 0,2 2 0 0,3 1 0 16,7-23-320-16,-8 44 64 0,8-44 16 0,0 46 0 31,0-46-192-31,0 0-32 0,15 61-16 0,-15-61 0 16,0 0 0-16,0 0 0 0,53 41 0 0,-53-41 0 0,0 0 272 0,42-4 48 15,-29-2 16-15,-2-4 0 0,0 0 144 0,-2-3 192 16,-1 1-32-16,-1 0-16 0,-1 0 176 0,-2-1 48 15,1 0 0-15,-3 1 0 0,0-1-32 0,-1 2 0 16,1-1 0-16,-1 1 0 0,0 3 0 0,2-1 0 16,-1 3 0-16,1 2 0 0,-1 3-144 0,0-1-16 15,1 4-16-15,-3-2 0 0,0 0-160 0,0 0 0 16,0 0 0-16,0 0 128 0,15 59-128 0,-15-59 0 16,0 0 0-16,0 0-176 0,18 71-160 0,-18-71-48 15,0 0 0-15,0 0 0 16,27 58-320-16,-27-58-64 0,0 0 0 0,0 0-12032 0,0 0-2384 0</inkml:trace>
  <inkml:trace contextRef="#ctx0" brushRef="#br0" timeOffset="25466.28">20146 18132 23039 0,'-1'-5'2048'0,"-2"1"-1648"0,0 1-400 0,0 2 0 0,0 1 2272 0,-2-1 368 16,-4-1 80-16,-5-1 16 0,-6 1-304 0,-5 0-48 16,-2 4-16-16,2 0 0 0,1 4-1264 0,2 2-256 15,4 4-48-15,1 0-16 16,4 1-416-16,4 0-96 0,3 1-16 0,6-14 0 0,0 0-256 0,0 0 0 16,-3 47-128-16,3-47 128 0,0 0-368 0,0 0 32 15,0 0 0-15,54 31 0 0,-54-31-32 0,0 0 0 16,59 14 0-16,-59-14 0 0,47 8-16 0,-47-8 0 15,0 0 0-15,65 19 0 16,-65-19-48-16,0 0-16 0,49 18 0 0,-49-18 0 0,0 0 256 0,0 0 64 0,0 0 0 0,0 0 0 16,0 0 128-16,0 0 128 0,0 0-128 0,2 58 176 15,-17-52 208-15,-2-1 64 0,-4 1 0 0,0 0 0 16,1-2-208-16,-2 0-48 0,-4 0 0 0,1 1 0 16,1-3 192-16,3 1 48 0,2-1 0 0,2-1 0 15,3 0-80-15,1-1-16 0,2 0 0 0,3 2 0 16,1-2-752-16,2 0-160 15,1 0-16-15,3 0-18480 0</inkml:trace>
  <inkml:trace contextRef="#ctx0" brushRef="#br0" timeOffset="25845.94">20689 18077 37775 0,'-6'-7'1664'0,"0"1"368"0,1 2-1632 0,-2 1-400 16,-1 3 0-16,0 0 0 0,-2 1 960 0,-8 2 128 15,-10 1 0-15,-15 2 16 0,-8 5-176 0,-4 3-32 16,3 1-16-16,4 1 0 0,8 1-432 0,8 0-64 0,5 0-32 0,7-1 0 16,5-2-352-16,6 0-128 0,9-14 0 0,0 0 0 31,0 0-272-31,0 0-48 0,14 54-16 0,-14-54 0 15,0 0 0-15,51 17 0 0,-51-17 0 0,55 5 0 16,-55-5-80-16,71 2-16 0,-32-1 0 0,-2 1 0 0,-37-2-192 0,61 5-32 0,-61-5-16 16,52 10 0-16,-52-10 480 0,0 0 112 0,52 26 16 0,-52-26 0 15,0 0 192-15,0 0 240 0,0 0-48 0,2 52-16 16,-13-44 656-16,-4 2 144 0,-3 0 32 0,-3 0 0 16,-5-1-224-16,0 0-32 0,-4 0-16 0,-3-2 0 0,1 1 128 0,1-1 32 15,3 1 0-15,1-4 0 0,3 0-192 0,3-1-48 16,1-2 0-16,3-1 0 15,1 0-976-15,1 0-192 0,1 0-32 0,-2 0-20816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8:13:57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12477 9650 6447 0,'3'-6'576'0,"0"0"-576"0,-1 2 0 0,0 1 0 0,1 0 512 0,-1-1-16 0,1-4 0 0,3-5 0 0,1-4 496 0,0-4 96 16,-1 0 32-16,-5 1 0 0,-1 4 32 0,-3 1 0 15,-2 2 0-15,-4-1 0 0,-2 3 48 0,-5-2 16 16,-1 2 0-16,-2-1 0 0,-1-2 80 0,0 0 32 16,2 0 0-16,1-2 0 0,0 1-112 0,0-4-32 15,0 1 0-15,0-3 0 0,-3 0-288 0,2-2-48 16,-2 0-16-16,-1-1 0 16,0-1-208-16,-3 1-48 0,0 1-16 0,0 2 0 0,-3 1-80 0,-2 1-16 0,0-1 0 15,-1 3 0-15,3 4-112 0,-2 0-32 0,0 5 0 0,-2 1 0 16,-1 4 144-16,-4 3 32 0,-4 4 0 0,-3 5 0 15,-2 5-176-15,-3 4-16 0,0 9-16 0,-3 7 0 16,-1 8-112-16,2 4-32 0,4 0 0 0,3 4 0 16,4 3-144-16,2 5 0 15,5 5 0-15,-1 7 0 0,5 6 0 0,5 4 0 0,5-6 0 0,4-6 0 16,4-8 0-16,4-5 0 0,2-4 0 0,3 1 0 16,3 0 0-16,5-2 0 0,5-1 0 0,-12-49 0 15,31 88 0-15,-31-88 0 0,39 76-144 0,-39-76 144 0,51 62-144 16,-51-62 144-16,57 49-208 0,-57-49 80 0,68 43 0 0,-68-43 0 15,76 31 0-15,-76-31 0 16,82 21 128-16,-82-21 0 0,80 7 0 0,-80-7-128 0,71-3 128 0,-39-2 0 16,1-2 160-16,-2-2-160 0,-1-1 272 0,-1-2-32 15,1-3-16-15,1-2 0 0,0-2-48 0,0-5-16 16,-3-3 0-16,-1-7 0 0,0-6 32 0,-1-6 16 31,-2-5 0-31,-2-7 0 0,-2-4 80 0,-2-6 16 16,-2-4 0-16,-1 0 0 0,-1 1-112 0,-2 3-32 15,-1 3 0-15,-1 9 0 0,-4 6-160 0,-1 2 160 16,-2-1-160-16,-1 1 160 0,-2 7 32 0,-5 0 16 0,1-3 0 0,-4 0 0 16,-2 3 32-16,-4 1 0 0,-2 0 0 0,-2 3 0 15,-1 3-64-15,1 2-16 0,-2 2 0 0,0 3 0 16,1 2-160-16,-1 2 0 0,-1 1-192 0,1 3 192 31,0 2-624-31,0 0 0 0,-2 3 0 0,-2 3 0 0,2 1-384 0,0 3-80 16,1 6 0-16,-1 5-17280 0</inkml:trace>
  <inkml:trace contextRef="#ctx0" brushRef="#br0" timeOffset="617.76">12324 11033 3679 0,'2'-3'160'0,"-2"-1"32"0,0 1-192 0,0-2 0 0,1 1 0 0,-1 0 0 0,0-2 1648 0,0-4 272 0,2-5 64 0,-2-8 16 16,-2-5 1600-16,-2-4 320 0,-2-1 64 0,-2-1 16 15,-4 0-1392-15,-2-2-288 0,-3-3-48 0,-4 1-16 16,0 0-560-16,-6 1-112 0,-5 1-32 0,-8 0 0 15,-5 2-912-15,-7 3-192 0,-5 4-48 0,-4 5 0 16,-1 5-400-16,-1 7-224 0,-2 6 32 0,0 4 0 16,5 5 192-16,2 7 0 0,6 3 0 0,3 6 0 0,2 5 208 15,5 8-16-15,4 5 0 0,-1 14 0 0,4 10-64 0,3 11-128 16,3 6 176-16,5 5-176 0,6 1 0 0,5 0 0 16,5 5 0-16,5-2 0 0,9-4 0 0,4-9 0 15,4-7 0-15,3-11 0 0,2-7 0 0,4-5 0 16,-23-46 0-16,57 85 0 0,-57-85 0 0,80 82 0 15,-80-82 0-15,90 68 0 0,-90-68 0 0,94 49 128 16,-94-49-128-16,90 36 0 0,-90-36 160 0,85 21-160 16,-85-21 128-16,83 8-128 0,-83-8 224 0,76-7-32 15,-76 7-16-15,71-17 0 0,-36 5 128 0,-1-7 16 16,-1-2 16-16,-1-3 0 0,-1-3 96 0,-1-4 16 0,-2-1 0 16,-1-6 0-16,-1-8 64 0,-2-9 0 0,-2-6 16 0,-1-8 0 15,-4-3 0-15,-4-3 0 0,-7 8 0 0,-2-6 0 16,-4-3-32-16,-6-3-16 0,-5 4 0 0,-5 6 0 15,-3 7 32-15,-5 2 0 0,-2 7 0 0,-2 3 0 16,3 8-64-16,-7-2-16 0,0 2 0 0,-2 1 0 16,3 4-304-16,1 6-128 0,4 3 0 0,0 4 128 15,2 3-592-15,1 2-128 0,4 4-32 0,0 0 0 32,4 4-432-32,-1 3-96 0,5 2 0 0,1 5-13424 0,3 1-2672 0</inkml:trace>
  <inkml:trace contextRef="#ctx0" brushRef="#br0" timeOffset="1996.81">12182 13026 10127 0,'1'-8'896'0,"2"-2"-704"0,0 3-192 0,-2 2 0 0,1 1 384 0,-1-4 32 15,3-6 16-15,0-12 0 0,3-8 976 0,-1-7 208 0,0-1 48 0,-3-1 0 16,-1 1-160-16,0 1-32 15,-4 0 0-15,1 0 0 0,-5 0-176 0,-2 0-32 0,-2 2-16 16,-3 0 0-16,-1 6 16 0,-3 2 0 0,-4 2 0 0,-4 4 0 16,-4 4-128-16,-2 2-32 0,0 5 0 0,-7 4 0 15,-7 6-752-15,-5 5-160 0,4 5-16 0,-6 8-16 16,-5 7-416-16,-4 12-96 0,-4 9-16 0,-1 11 0 16,-2 9 368-16,5 6-176 0,2 2 176 0,10-1-128 15,9-4 464-15,6 9 112 16,8 11 0-16,8 5 16 0,10 0-240 0,7-5-48 0,8-3-16 0,3-8 0 0,6-5-320 0,6-10-64 15,4-7-16-15,-24-52 0 32,59 85-320-32,-59-85-64 0,74 57-16 0,-74-57 0 0,87 38 272 0,-87-38 48 0,99 17 16 0,-99-17 0 0,102-2 96 0,-50-6 16 15,1-3 0-15,-3-4 0 0,-2-1 320 0,2-6 80 16,-1 0 16-16,2-5 0 0,0-6 544 0,-1-1 96 16,-4-1 32-16,-6-3 0 0,-6 0 32 15,-3-4 16-15,-3-2 0 0,-4-4 0 0,-3-2-208 0,-7-3-32 16,-4-1-16-16,-6-1 0 0,-2 4 16 0,-6-1 16 15,-5-8 0-15,-4 2 0 0,-4 2-96 0,-2 6-32 0,-5 8 0 0,-2 5 0 16,1 6-96-16,-2 4-32 16,-3 5 0-16,-1 2 0 0,0 2-224 0,-1 1-48 0,-1 3-16 0,2 1 0 15,0 4-464-15,3 1-96 0,2 2 0 0,4 3-16 32,1 2-480-32,2 2-80 0,4 2-32 0,-1 4 0 15,5 5-640-15,1 6-128 0</inkml:trace>
  <inkml:trace contextRef="#ctx0" brushRef="#br0" timeOffset="2551.55">12406 13923 11967 0,'-10'-20'528'0,"0"3"112"0,1 2-512 0,0 2-128 0,2 5 0 0,-1 1 0 0,-5-5 1456 0,-10-9 256 0,-8-6 48 0,-23-15 16 15,-13-3 816-15,-1 7 160 0,0 6 48 0,3 8 0 16,3 10-736-16,0 6-144 0,0 5-16 0,1 10-16 16,3 9-880-16,4 6-176 0,3 9-48 0,2 5 0 0,1 6-416 15,1 6-96-15,8 0-16 0,2 4 0 0,5 6-128 0,5 6-128 16,6 6 144-16,8 4-144 0,6-1 0 0,10 1 0 16,6-5 0-16,7-3 0 0,8-1-144 0,4-4 144 15,2-7-208-15,8-2 80 16,4-2-432-16,6-8-80 0,-48-42 0 0,98 65-16 15,-98-65 0-15,100 42 0 0,-100-42 0 0,101 16 0 0,-101-16 656 0,91-6 272 16,-44-2-16-16,0-6 0 0,-2-5 896 0,-1-3 160 16,1-5 32-16,0-4 16 0,-3-6-480 0,-3 0-112 15,-1 1 0-15,-2-8-16 0,1-6-192 0,-2-2-48 0,-5-2 0 0,-4-2 0 16,-7-2 160-16,-6-4 32 0,-4 0 0 0,-8-10 0 16,-5-9 64-16,-8-5 0 15,-2 1 16-15,-4 2 0 0,-6 1-320 0,-2 3-64 0,0 4-16 0,-1 6 0 16,0 6-384-16,3 8 0 0,3 9 128 0,1 6-128 31,2 9-480-31,-1 3-128 0,1 5-32 0,1 3 0 16,1 5-576-16,-1 2-128 0,2 5-32 0,-2 3-18960 0</inkml:trace>
  <inkml:trace contextRef="#ctx0" brushRef="#br0" timeOffset="10328.5">15346 13501 3567 0,'-9'1'320'0,"2"-1"-320"0,2 0 0 0,2 0 0 0,0-1 0 0,-4 1 0 16,-6-3 0-16,-8 0 0 0,-4 0 0 0,-2-2 0 16,3-1 0-16,3-1 0 0,4 0 0 0,3-2 0 15,2 2 0-15,2 0 0 0,3 0 0 0,0 0 0 16,3 1 0-16,1 2 0 0,0 0 0 0,2 0 0 16,-2 2 0-16,2-1 0 0,-1 2 0 0,1 1 0 0,1 0 0 0,-1 0 0 15,-2 1-128-15,1-1 128 0,1 2 208 0,-2-1 80 16,2 1 16-16,1-1 0 0,-2 1-48 0,2-2-16 0,0 1 0 15,0-1 32-15,2 0-272 0,-1 0 0 16,2-1-208-16,1 1 208 0,0-3 0 0,1 1 0 0,-1-1 0 0,1-2 0 16,0 2-192-16,0 0 16 0,0 2 0 0</inkml:trace>
  <inkml:trace contextRef="#ctx0" brushRef="#br0" timeOffset="11041.87">17492 13073 14735 0,'-6'-2'1312'0,"2"2"-1056"0,2 0-256 0,2 0 0 0,0 2 784 0,0-1 112 15,-1 0 0-15,2 4 16 16,4-1 240-16,6 3 32 0,6-1 16 0,-4-4 0 0,-6 0-64 0,5-1-16 16,14 2 0-16,20 0 0 0,24-2 288 0,19 2 64 15,14-1 16-15,7-2 0 16,0-2-432-16,9 1-96 0,11-2 0 0,4 2-16 0,-17 1-496 0,23-3-80 0,30 1-32 0,3-1 0 16,-24 2 80-16,15-2 16 0,18-1 0 0,-1-2 0 15,-12-1 16-15,2 0 16 0,6 0 0 16,-6-3 0-16,-9-1 96 0,-7 1 16 0,-5 2 0 0,-9-1 0 15,-5 3-80-15,-14 1-16 0,-11 3 0 0,-20 1 0 16,-15 2 32-16,-8 1 16 0,-5-1 0 0,-9 2 0 16,-7 1-112-16,-11-1-32 0,-9 3 0 0,-9-2 0 15,-5 0-208-15,-7 0-48 0,-3-1-128 0,-5-1 192 0,-1 1-192 0,-2-3 128 16,-1 1-128-16,-2-2 0 0,-2 1 128 0,1-3-128 31,-1 1 0-31,2-2 144 0,-1 1-144 0,2-2 0 0,2-1 0 0,0 0 0 0,3-1 0 0,0-1-256 16,1-1 48-16,1-1 0 15,1 1-624-15,1-1-128 0,-1 0-32 0,2 0-12256 16,0 0-2432-16</inkml:trace>
  <inkml:trace contextRef="#ctx0" brushRef="#br0" timeOffset="12895.45">16372 13785 35935 0,'-3'-3'3200'0,"1"3"-2560"0,2 1-512 0,2 2-128 0,1 1 0 0,-2 3 0 0,2 5 0 0,-3-12 128 0,0 0 64 0,14 87 32 16,-14-87 0-16,11 110 0 0,-7-42-224 0,-2 7 0 15,-1 9 0-15,-2 6 0 0,-2 5 0 0,-1 3 0 16,1 6-160-16,-1 2 160 0,2 0-384 15,-2 2 16-15,0 2 0 0,-2 1 0 16,3-5-432-16,1-16-96 0,0-5 0 0,-1 8-16 0,0 12 528 0,2 6 96 16,1 8 32-16,0-3 0 0,-1-7 256 0,1-1 0 15,-2 5 0-15,2-1 144 0,0 0 640 0,-1-5 128 16,1-4 32-16,0 2 0 0,0 3 304 0,3-5 64 0,-1-5 16 16,1-15 0-16,0-11-576 0,1 7-112 0,5 9-32 0,2 1 0 15,5-6-272-15,1-11-48 0,1-9-16 0,-18-63 0 16,40 104-80-16,-40-104 0 0,43 85-16 0,-43-85 0 15,54 68-48-15,-54-68-128 0,61 48 192 0,-61-48-64 16,69 31-128-16,-32-24 192 0,1-4-192 0,1-5 192 16,2-2-192-16,7-3 192 0,6-6-192 0,7-2 192 15,4-5-192-15,0-3 0 0,4-1 0 0,2 0 0 16,2-2 0-16,8-3 0 0,10 0 0 0,8 2 0 16,7 4-256-16,2 2 80 0,2 3 16 0,7-1 0 0,9 4-48 0,5 3-16 15,2 7 0-15,8 1 0 16,6-4 64-16,6 7 16 0,6 4 0 0,8-2 0 0,3-1 144 0,8 3 0 15,4 1 0-15,8 3-128 0,7 6 128 0,1-2 0 16,1-1 0-16,1 3 0 0,5 1 0 0,9 5 0 31,6 3 0-31,7 2 0 0,8 4 0 0,5-1 0 0,6-1 0 0,0 2 0 0,-8-3 0 0,10 2 128 16,2 3-128-16,4-2 0 0,4-1 176 0,2-2-48 16,0 1 0-16,-3-5 0 0,-17-1 64 0,8-2 0 0,9 2 0 15,3-3 0-15,1 0 0 0,-1 0 0 0,-4-2 0 0,-9-2 0 16,-15-2 16-16,-4 1 16 0,-2-1 0 0,-5-1 0 15,-9 3-64-15,0-2-16 0,-3 2 0 0,-10-5 0 16,-18-4-144-16,-5-1 0 0,-5 1 144 0,-6-2-144 16,-6-1 0-16,-12-2 0 0,-15-2 0 0,-6-1 128 15,-7-3-128-15,-9 0 0 16,-10 0 0-16,-7-5 0 0,-6-3 0 0,-7-2 0 0,-5-3 0 0,-4 2 0 16,-4-1 208-16,-6-1-16 0,-6-1-16 0,-4-3 0 15,-7 0 144-15,-2-1 48 0,1-5 0 0,-4-1 0 16,-3 0-48-16,-4-2 0 0,1-5 0 0,-2-3 0 15,-5 0-32-15,0-1-16 0,-2-2 0 0,-2 2 0 0,-2-3-32 0,0 1-16 32,-3-1 0-32,-3-2 0 0,0-2-16 0,0-4 0 15,1 0 0-15,-4-4 0 0,0-1 48 0,-1 0 16 16,1-1 0-16,1 1 0 0,-3 4 80 0,1-4 16 16,2-4 0-16,-2-1 0 0,-1-2 16 0,1-3 0 15,2-3 0-15,0 1 0 0,0-1-96 0,-2 2-16 16,1-1 0-16,-3-2 0 0,1 3-80 0,-1-6 0 15,-1-5-16-15,0 1 0 0,-2 2-48 0,-4 2 0 16,-1 3 0-16,-1 0 0 0,-2-5 288 0,-1 0 48 16,-1 1 16-16,-2 4 0 0,-1 3-352 0,-2 0-128 0,-1 4 0 0,-4-2 0 15,1-1 0-15,0 3 0 0,-3 0 0 0,-2 5 0 16,-1 2 0-16,-4 1 0 0,0 4 0 0,-3 3 0 16,0 5 0-16,-5 0 0 0,-7 1 0 0,-3 0 0 31,-3 5-352-31,-9-1-64 0,-9 2-16 0,-7 4 0 0,-5 1 272 0,-5 4 160 0,-2 2-192 0,-10 2 192 15,-14 2-208-15,-7 2 64 0,-8 2 16 0,-12 2 0 16,-10 3-16-16,-8-1 0 0,-6 1 0 0,-14 1 0 16,-12 3 144-16,-7 0-192 0,3 3 192 0,-15-1-192 15,-10 1 192-15,-14 1 0 0,-15 3 0 0,-7 0-128 0,-1 3 128 0,-6-1 0 16,-7 1 0-16,-9 0 0 0,-6 1 0 0,-5-1 0 16,-7 0 0-16,-2 0-128 0,-2 0 128 0,-10-1 0 15,-6 1 0-15,-5-2 0 0,-1 1 0 0,-4 0 0 16,-4 1 0-16,-5-2 0 0,3 2 0 0,-1-1 0 15,2 1 0-15,6 0 0 0,10 0 0 0,-7 0 128 16,-3 1-128-16,5-1 0 0,8 2 0 0,5-2 0 16,6 0 0-16,13 0 128 0,13-2-128 0,7-1 0 15,9 1 0-15,9-4 0 0,6 0 0 0,15-1 0 16,23 1-176-16,17-1 176 16,12-1-672-16,6-1-32 0,2 2-16 0,13-1 0 15,19 1-416-15,2-2-80 0,-1 4 0 0,9-2-16 16,9 1-80-16,2 0-16 0,3 2 0 0,1 1-18896 0</inkml:trace>
  <inkml:trace contextRef="#ctx0" brushRef="#br0" timeOffset="16532.91">25925 12837 18431 0,'0'-2'1632'0,"2"-1"-1312"0,-1 2-320 0,-1 1 0 0,1-1 400 0,1-1 16 15,1-1 0-15,1-1 0 0,3-1 1888 0,1-1 384 16,2 2 80-16,2 1 16 0,-1 1-736 0,5 2-128 15,2 0-48-15,2 2 0 0,5-1-672 0,5 1-144 0,5 0-32 0,-24-2 0 16,1 2-480-16,-1-2-96 0,2 0-32 0,2 0 0 16,5-2-96-16,4 2 0 0,14-1-16 0,16-5 0 15,14-1-112-15,5-3 0 0,-1-2-16 0,0-2 0 16,0-1-48-16,-8 4 0 0,-11 0 0 0,-9 2 0 16,-7 2 32-16,-7 2 0 0,-8-1 0 0,-5 3 0 15,-7 0-160-15,-4 2 160 0,-3 1-160 0,-5 0 160 16,1 1-160-16,-3 1 0 0,-4-1 0 0,3 1-176 31,1-1-656-31,-2 0-128 0,2 1-16 0,-3-1-17904 0</inkml:trace>
  <inkml:trace contextRef="#ctx0" brushRef="#br0" timeOffset="16865.71">26322 12783 20271 0,'9'4'896'0,"-4"-2"192"0,5 0-880 0,-3 1-208 15,-4 0 0-15,1 0 0 0,5 1 2032 0,-9-4 352 16,0 0 80-16,56 44 16 0,-56-44-240 0,64 57-64 16,-64-57 0-16,49 65 0 0,-49-65-1024 0,37 66-192 15,-37-66-64-15,27 71 0 0,-27-71-448 0,21 67-112 0,-21-67-16 0,16 65 0 16,-16-65-128-16,11 63-16 0,-11-63-16 0,8 53 0 16,-8-53 32-16,0 0 16 0,0 67 0 0,-4-49 0 15,0-1 144-15,-3-2 32 16,-2-2 0-16,-3 0 0 0,-2-3 48 0,-3-3 16 0,-2 1 0 0,-5-2 0 15,-1-3 48-15,1 0 16 0,1-2 0 0,9 0 0 16,1 1 0-16,-1-2 0 0,-3 0 0 0,-1-2 0 16,-3 1-48-16,-3-2 0 0,-5 0 0 0,-7-1 0 0,-7-3-256 0,0-1-48 15,0-1-16-15,6 1 0 0,9-1-288 0,7 2-64 16,7 1-16-16,4 2 0 16,4 0-752-16,3 1-160 0,1 2-16 0,3-2-20272 15</inkml:trace>
  <inkml:trace contextRef="#ctx0" brushRef="#br0" timeOffset="17214.1">27119 12741 17503 0,'3'-2'1552'0,"-2"1"-1232"0,1 1-320 0,-1 0 0 0,-1 0 1728 0,1 0 272 0,1 0 64 0,1 0 16 15,-2 3 1120-15,-2 2 208 0,-2 7 48 0,-4 2 16 16,-2 4-1696-16,-5 5-352 0,-1 1-64 0,-1 1-16 16,2-2-576-16,-2 2-128 0,-1 8-32 0,-1 1 0 15,1-3-192-15,3 0-32 0,1-2-16 0,2 1 0 16,1-3-368-16,2-3 0 0,-1 3 0 0,2 1 128 15,7-28-128-15,-11 59 0 0,11-59 0 0,-6 57 0 0,6-57 0 0,-1 52 144 16,1-52-144-16,0 0 160 0,11 76-160 0,-11-76 0 16,0 0 0-16,31 71 0 15,-31-71-608-15,0 0-48 0,47 42-16 0,-47-42-19136 0</inkml:trace>
  <inkml:trace contextRef="#ctx0" brushRef="#br0" timeOffset="17691.72">27113 13238 27647 0,'-8'-3'2448'0,"4"2"-1952"0,1 1-496 0,1 0 0 16,1 1 2304-16,-1 1 352 0,2 0 80 0,-1 4 16 31,0 5-1184-31,-2 5-224 0,3-16-64 0,0 0 0 16,5 68-688-16,-5-68-144 0,0 0-16 0,24 82-16 15,-24-82-272-15,0 0-144 0,44 77 160 0,-44-77-160 0,0 0 0 0,43 60 0 16,-43-60 0-16,0 0 0 15,0 0 0-15,60 46 0 0,-60-46 0 0,0 0 0 0,0 0 192 0,60 13-48 16,-43-16-16-16,1-1 0 0,2-3 208 0,0-4 48 16,-1-2 0-16,-2-1 0 0,0-2 80 0,-3-4 32 15,-1-1 0-15,-4-3 0 0,-2-1 0 0,-3-2 0 16,-3 0 0-16,-1 2 0 0,-3 2-48 0,-1 2-16 16,-1 2 0-16,-2 4 0 0,-1 1-64 0,1 2-16 15,-1 5 0-15,2 3 0 0,-1 0-208 0,2 4-144 0,-1 3 192 0,2 0-192 16,-1 1 0-16,0 4-176 0,1 5 0 0,-2 5 0 31,3 6-240-31,0 5-48 0,3-29-16 0,4 63 0 16,-4-63-96-16,20 71-32 0,-20-71 0 0,36 66 0 0,-36-66 320 0,50 53 64 0,-50-53 16 0,61 31 0 15,-61-31 368-15,68 14 80 0,-36-14 16 0,-2-3 0 16,-3-4 400-16,-4-2 96 0,-2-2 16 0,-3-3 0 16,1-3 144-16,-5 0 48 0,-4 2 0 0,-2-4 0 15,-1-3 256-15,-3-5 48 0,1-3 16 0,-7-4 0 0,-2-10-1024 16,-3-2-192-16,1 1-64 0,-2 2 0 0,-4 1 0 0,-2 4 0 15,-4 1 0-15,0 4 0 0,-1 4 0 0,2 3 0 16,0 5 0-16,0 6 0 16,0 3-1696-16,0 7-336 0,2 2-64 0,-1 3-22000 15</inkml:trace>
  <inkml:trace contextRef="#ctx0" brushRef="#br0" timeOffset="17961.25">27886 12686 41471 0,'3'2'3680'0,"1"1"-2944"0,0 1-592 0,1-1-144 0,-1 1 0 0,3 4 0 0,-7-8 0 0,0 0 0 16,55 62 384-16,-55-62 112 0,73 94 16 0,-27-29 0 16,2 10 192-16,0 6 64 0,-3 2 0 0,-7-1 0 15,-6-4-368-15,-5-5-64 0,-4-2-16 0,-5-3 0 16,-4-3-16-16,-2-6-16 0,-12-59 0 15,11 99 0-15,-11-99 32 0,3 82 16 0,-5-48 0 0,1-3 0 0,-2-4 64 16,0-2 16-16,3-25 0 0,-5 44 0 16,5-44-416-16,0 0 0 0,-3 46 0 0,4-37 0 31,1-5-960-31,1-1-256 0,-1-2-64 0,1-3-20064 0</inkml:trace>
  <inkml:trace contextRef="#ctx0" brushRef="#br0" timeOffset="30343.44">29166 13286 27647 0,'21'0'2448'0,"0"0"-1952"0,-1 0-496 0,-6 0 0 0,2 0 912 0,6-1 96 0,21-2 16 0,24-2 0 16,25 1 240-16,18-1 48 0,11 2 16 0,-8-1 0 16,-8 1-976-16,-6 0-192 0,-4-1-32 0,-10-2-128 15,-9 6 0-15,-10 3-352 0,-3 0 48 0,-10 1-10336 16,-3 2-2080-16</inkml:trace>
  <inkml:trace contextRef="#ctx0" brushRef="#br0" timeOffset="30565.22">29284 13542 39615 0,'-5'-5'1760'0,"5"4"352"0,5 2-1680 0,5-1-432 16,3 0 0-16,1 0 0 0,6 2 384 0,12-2-16 16,22 0 0-16,25 1 0 0,20-2-128 0,14-1-32 15,0 1 0-15,-4 0 0 0,-7-1-208 0,-9-1 0 16,-7 2-144-16,-10-2 144 15,-6 0-704-15,-11 0-32 0,-4 1-16 0,-7-3 0 16,-8 1-288-16,-7 0-64 0,-4 1-16 0,-7 0 0 16,-2 0-32-16,-4 1-16 0,-4-1 0 0,-3 0 0 15,-2 2-944-15,-4-2-192 0</inkml:trace>
  <inkml:trace contextRef="#ctx0" brushRef="#br0" timeOffset="31910.58">13599 9539 15663 0,'-24'-41'1392'0,"4"10"-1120"0,1 4-272 0,5 6 0 0,4 9 1840 0,2 0 304 0,-3-2 64 0,-11-14 16 15,-10-19 768-15,-12-12 144 0,-3-6 48 0,2 3 0 32,6 5-2992-32,1 5-576 0,1 4-128 0,0 1-32 0,-1 2 416 0,-2 1 128 0,-1 3 0 0,-2 3 0 15,-3 1-192-15,-3-1 192 0,-5 0-192 0,1-1 192 16,-1-4-144-16,-1 2 144 0,5 7 0 0,5 5-144 15,1 2 144-15,-5-1 0 0,-9-5 128 0,-10-1-128 16,-8 0 320-16,-3 2 0 0,5 5 0 0,4 3 0 16,1 4-64-16,-1 6-32 0,1 6 0 0,0 8 0 0,-2 5 16 0,1 7 0 15,0 3 0-15,1 6 0 0,3 2-240 0,11 1 128 16,8 0-128-16,-9 11 0 0,-9 13 0 0,-9 13 0 16,-4 12 0-16,-1 7-160 0,5-1 32 0,0 3 0 15,5 1 0-15,-2 12 0 0,-4 13 128 0,2 8-160 16,4 1 160-16,5 1-160 0,10-4 160 0,5 3 0 15,4 6 0-15,7 5 0 0,7-1 0 0,4 8-160 16,8 7 160-16,5 2 0 0,4-13-128 0,7 12 128 16,6 11 0-16,3 5 0 0,1 1-128 0,3 1 128 15,3 4 0-15,2 5 0 0,4 8-144 0,-1-6 144 0,0-19 0 0,3 18-144 16,3 14-112-16,0 3 0 0,0-3-16 0,1-3 0 31,1 2-480-31,1-6-80 0,4-2-32 0,-2-12 0 16,-3-23 208-16,5 6 32 0,8 7 16 0,-1-11 0 0,-4-20 416 0,4 4 192 0,7 7-192 0,2-8 192 15,2-11 0-15,3-5 0 0,5-3 144 0,4-5-16 16,4-6 144-16,2-11 48 0,-2-13 0 0,3-7 0 16,3-5 208-16,2 0 48 0,6-5 16 0,-1-9 0 15,-3-6-128-15,3-12-16 0,1-7-16 0,-2-11 0 0,2-7 144 16,-2-11 16-16,0-11 16 0,-2-8 0 0,0-8 48 0,-3-7 16 16,-5-2 0-16,9-17 0 0,6-14-320 0,1-14-64 15,1-7-16-15,-5-8 0 16,-12 9-1200-16,6-19-240 0,-1-13-48 0,-5-5-16 15,-6-1-1472-15,-7 3-304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8:17:29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14295 14406 16575 0,'1'0'1472'16,"1"0"-1168"-16,-1-1-304 0,-1 1 0 0,0 0 416 0,0-2 32 0,2 2 0 0,0-1 0 16,1 0 1344-16,-1-1 256 0,0 1 64 0,0 1 16 15,-1-2-272-15,1 2-64 0,-1-1-16 0,-1 0 0 16,2 1-432-16,-2-2-96 0,1 1-16 0,-1-2 0 16,1-1-96-16,1 1-32 0,-1 0 0 0,1-1 0 15,-1 1-528-15,0-3-96 0,2 1-32 0,0-1 0 16,1 0-128-16,1-1-48 0,-3 0 0 0,3-1 0 15,0-1-64-15,2-1-16 0,0-2 0 0,2-1 0 0,-1-1 48 0,1-2 0 16,2-1 0-16,-1-1 0 0,1-2 0 0,2 2 0 16,-2-1 0-16,2 1 0 0,1-3-48 0,-1-3 0 15,4-2 0-15,-2-2 0 0,2 1-48 0,2-2-16 16,0-5 0-16,4 1 0 0,0-1-128 0,-1 3 160 0,2 0-160 0,5-1 160 16,3-2-160-16,-1 0 160 0,2 3-160 0,-7 4 160 15,-3 4-160-15,2-2 128 0,5-3-128 0,0-1 128 16,1 1-128-16,0 3 0 0,-1-1 0 0,-2 2 0 15,-6 5 128-15,1-1-128 0,4-1 128 0,-2 1-128 16,2 0 0-16,-1 2 128 0,-1 2-128 0,0-1 0 16,0 3 128-16,0 0-128 0,0 1 0 0,-1 0 128 15,-1 1-128-15,0 0 0 0,-1-2 144 0,-1 2-144 16,2 0 0-16,-3 1 128 0,-2 1-128 0,0 0 0 16,1-1 128-16,-1 1-128 0,2-1 160 0,-4-1-160 15,-1 4 128-15,-2-2-128 0,-2 2 0 0,0 1 144 0,-1 1-144 0,-1 0 192 16,-2 1-192-16,-2 0 192 0,1 3-192 0,-3-1 0 15,-2 0 0-15,1 1 128 16,-2 4-128-16,-2-2-176 0,1 1 48 0,-2 1 0 16,-1 1-800-16,-5 1-160 0,-2 3-16 0,-4 1-19536 15</inkml:trace>
  <inkml:trace contextRef="#ctx0" brushRef="#br0" timeOffset="509.12">14223 14023 6447 0,'-4'0'272'0,"1"0"80"0,1 0-352 0,1 0 0 0,0 0 0 0,1 0 0 0,0 0 1632 0,-2 0 256 0,1 2 48 0,-1-1 16 0,1 1 1632 0,0 2 320 16,1 2 64-16,-2-1 0 0,2 4-1296 0,0 1-272 16,0 1-48-16,0 0-16 0,0 3-992 0,0 0-192 15,0-14-32-15,0 0-16 0,4 51-576 0,-4-51-112 16,3 36-32-16,-3-36 0 0,2 32-160 0,-2-18-32 15,-2 0-16-15,2-2 0 0,-1-1 16 0,-1-1 16 16,1-2 0-16,-2-1 0 0,2 2 16 0,1-3 0 16,-2-1 0-16,4-1 0 0,-1 1 32 0,3-3 0 0,1 1 0 0,2-1 0 15,1-2 80-15,2-2 32 0,-10 2 0 0,0 0 0 16,42-11 64-16,-26 4 16 0,1 0 0 0,1-2 0 16,-1 2 0-16,-1-3 16 0,2 3 0 0,-1-1 0 15,3-1-64-15,-3 1-16 0,-2 1 0 0,1 1 0 16,-2 1-112-16,-1 0-16 0,-1 3-16 0,-2-1 0 15,0 1-240-15,-1 2 176 0,-2-1-176 0,0 1 160 16,-2 1-160-16,0-1 0 0,-1 2 0 0,0-2 0 16,-1 1-640-1,-2 1-48-15,1-1-16 0,-1 0 0 0,2 1-624 0,-2-1-128 0</inkml:trace>
  <inkml:trace contextRef="#ctx0" brushRef="#br0" timeOffset="2114.12">14624 15354 20271 0,'-1'-5'1792'16,"-1"2"-1424"-16,2 0-368 0,2 0 0 0,-1 2 976 0,1-1 128 0,2 1 32 0,3-3 0 0,4-3 960 0,7-2 192 0,5-1 32 0,5-4 16 15,5 1-160-15,1-1-48 16,2-1 0-16,1-2 0 0,1 0-1232 0,-1 0-240 0,3-2-48 0,-2 1-16 16,-2 0-176-16,4-1-32 0,0 0-16 0,1-1 0 15,0 1 16-15,-8 5 0 0,-6 2 0 0,3-1 0 32,5-1-64-32,6 0-16 0,2-2 0 0,-5 2 0 15,-3 3-80-15,-2-1-16 0,-5 4 0 0,-6 1 0 16,-22 7-208-16,36-11 0 0,-22 5 0 0,-3 2 0 15,-2-1 0-15,-5 3 0 0,0-1 0 0,-2 1-160 16,-1 1-464 0,-2 0-80-16,-1 2-32 0,-4-1-12704 0,-1 0-2560 0</inkml:trace>
  <inkml:trace contextRef="#ctx0" brushRef="#br0" timeOffset="2621.52">14561 15108 20271 0,'1'-1'1792'0,"2"-3"-1424"0,1 1-368 0,0 2 0 16,-1-1 512-16,3-2 16 0,2-3 16 0,3-3 0 16,5-3 1568-16,0 0 320 0,-2 2 64 0,-6 3 16 15,-1 2-144-15,-3 2-48 0,-2 2 0 0,-2 2 0 16,0 2-1360-16,-3 1-288 0,0 2-48 0,-2 2-16 15,-1 3-288-15,-3 2-64 0,0 0-16 0,-1 2 0 16,1-2-48-16,-2 2 0 0,0 1 0 0,-2 1 0 16,2 1-64-16,-1 0 0 0,2-2-128 0,1 1 192 15,1-3-192-15,3-2 176 0,1 0-176 0,1-2 160 16,1-2-16-16,1-2 0 0,0 1 0 0,1-2 0 16,1 1 48-16,-2-3 0 0,2 3 0 0,-2-3 0 0,1 1-16 0,0-1 0 15,-2-1 0-15,1 2 0 16,-2 0-48-16,-1 0-128 0,1 1 192 0,-1 0-64 0,1 3-128 0,-3 0 160 15,2 0-160-15,-2 0 160 0,1 2-160 0,0-1 192 16,1 1-192-16,3-2 192 0,-1 0-192 0,4-2 160 16,-1 0-160-16,0 0 160 0,4 0 16 0,-5-5 0 15,0 0 0-15,0 0 0 0,0 0 16 0,0 0 16 0,0 0 0 16,58 26 0-16,-58-26-16 0,0 0-16 0,0 0 0 0,56 5 0 16,-56-5-48-16,0 0 0 0,55-2 0 0,-55 2 0 15,38-3 0-15,-38 3 0 0,0 0 0 0,53-1 0 16,-53 1-128-16,0 0 160 0,41-3-160 0,-30 2 160 15,-11 1-160-15,0 0 0 0,0 0 0 0,0 0 0 16,0 0-144-16,0 0-64 0,49 3-16 0,-46-2 0 16,1 0-1056-16,-2-1-224 15</inkml:trace>
  <inkml:trace contextRef="#ctx0" brushRef="#br0" timeOffset="3051.07">16017 14601 25791 0,'1'-5'2304'0,"-1"2"-1856"0,0 1-448 0,0 1 0 0,0 1 2880 0,2 0 496 0,-2 0 80 0,1 1 32 0,-1 2-1872 0,0 3-368 15,0-6-80-15,0 0-16 0,0 0-320 0,2 59-64 16,-2-59 0-16,0 50-16 0,0-50-320 0,-2 59-64 31,2-59-16-31,2 64 0 0,-2-64-192 0,1 59-32 16,-1-59-128-16,0 49 192 0,0-49-192 0,0 0 0 0,7 55 128 0,-7-55-128 0,0 0 0 0,0 0 0 15,7 53 128-15,-7-43-128 16,0-2 0-16,-1-2 0 0,-1-2 128 0,0-1-128 16,0-2-192-16,-1-1-64 15,0-1-32-15,-1-2 0 16,0 0-864-16,-2-3-160 0</inkml:trace>
  <inkml:trace contextRef="#ctx0" brushRef="#br0" timeOffset="3320.11">15648 14635 26719 0,'0'-7'2368'0,"0"3"-1888"0,2 1-480 0,2 0 0 16,0 2 2544-16,0-1 400 0,3 0 96 0,5-3 16 15,6-2-1472-15,8-3-304 0,6-1-48 0,5 0-16 16,2-1-224-16,4 3-48 0,-1-1-16 0,-1 3 0 0,0 0-336 0,0-1-64 16,-1 3-16-16,-5-1 0 0,-3 1-240 0,-5 0-48 15,-3 2-16-15,-4-1 0 0,-3 1-208 16,-2-1 176-16,0 1-176 0,-3 1 160 0,0 0-160 0,-3 1 0 16,1 1 0-16,-1 0 0 15,-1-2-624-15,-2 4-96 0,-2-2-32 0,0 1-13088 16,-2 2-2624-16</inkml:trace>
  <inkml:trace contextRef="#ctx0" brushRef="#br0" timeOffset="4030.29">16294 14868 17503 0,'3'3'1552'0,"-1"0"-1232"0,3 0-320 0,-2-2 0 15,-2 2 976-15,2 0 144 0,-3-3 32 0,0 0 0 16,0 0 1504-16,0 0 304 0,46 58 64 0,-46-58 16 16,0 0-912-16,0 0-176 0,0 0-32 0,16 53-16 0,-16-44-1056 0,-1-2-208 15,1-3-32-15,-3 0-16 16,1 1-240-16,-1-3-48 0,2 0-16 0,0-1 0 16,-2-1-48-16,1 0-16 0,2-1 0 0,-1-2 0 0,0 2 48 0,1-4 16 15,-2 1 0-15,2 0 0 0,0-2-144 0,0 2-16 16,0-2-128-16,0 1 192 15,2-1-192-15,-1-1 0 0,0 0 0 0,2-2 0 0,0 2 0 0,0-1 0 16,0 1 0-16,-2 0 0 16,2 1 0-16,0-2 0 0,0 1-128 0,-1-3 128 0,1 1 0 0,-1-2 0 15,-1 1 0-15,0-1 0 0,1-1 192 0,-2 1 0 0,0-2 0 0,1 1 0 16,1-1 192-16,-1 2 48 0,2-1 0 0,0 1 0 16,0-2-144-16,2 1-32 0,1-1 0 0,0 0 0 15,3 1-96-15,0 0-32 16,1 1 0-16,3 1 0 0,1 2-128 0,1-1 0 0,4 1 144 0,0 1-144 15,0 1 0-15,0 2 0 0,-19 4 0 0,37-2 0 16,-37 2 0-16,0 0 0 0,0 0 0 0,55 20 0 16,-55-20 0-16,0 0 0 0,0 0-144 0,0 0 144 15,30 57-176-15,-30-57 48 0,-6 26 0 0,-2-11 0 0,-3 0 128 0,-4-1-208 16,-4 0 80-16,-5-2 128 0,-2 0-304 16,-3-2 64-16,-3 0 16 0,0-3 0 0,-1 0 96 0,2-3 128 15,2 1-208-15,2-4 80 0,6 1 128 0,4-2 0 16,5 0 0-16,4-2 0 0,4 2 160 0,1-3-32 15,3 3-128-15,1-1 192 0,4-1-192 0,3 1 0 16,3-2 0-16,5 0 0 0,-16 3 0 0,41-5 0 16,-16 1 0-16,2-1 0 15,-27 5 0-15,54-5 0 0,-54 5 0 0,63-5 0 0,-63 5 0 0,58-1 176 16,-58 1-32-16,47 3 0 0,-47-3 224 0,0 0 32 0,0 0 16 0,62 27 0 16,-62-27 16-16,0 0 0 0,0 0 0 0,0 0 0 15,35 59-160-15,-35-59-16 16,0 0-16-16,0 0 0 0,5 55-112 0,-5-55 0 0,0 0-128 0,0 0 192 31,0 41-192-31,0-41 0 0,0 0 0 0,0 0 0 0,0 0 0 0,0 0 0 0,0 0 0 0,0 0 0 31,0 0-704-31,0 0-96 0,0 0-16 0,0 0 0 16,0 0-704-16,0 0-144 0</inkml:trace>
  <inkml:trace contextRef="#ctx0" brushRef="#br0" timeOffset="4288.68">16904 14621 37775 0,'6'-7'1664'0,"-2"4"368"0,0 0-1632 0,-1 0-400 0,-2 2 0 0,1 1 0 0,-1 0 1008 0,2 1 112 15,1 1 32-15,-4-2 0 0,0 0-176 0,0 0-16 0,0 0-16 0,13 59 0 16,-13-59-416-16,-7 45-80 15,0-18 0-15,0 2-16 0,-3-1-144 0,2-1-32 0,-1-2 0 0,2-2 0 16,0-4-128-16,1-2-128 0,2-1 144 0,1-5-144 16,2-1 0-16,1-3 0 0,0 0 0 0,0-1 0 15,1-2 0-15,-1-1 0 0,3 0 0 0,-2-2 0 32,2-1-896-32,0 0-128 0,0-1-32 0,0-1-19184 0</inkml:trace>
  <inkml:trace contextRef="#ctx0" brushRef="#br0" timeOffset="4542.45">16989 14639 34095 0,'7'-1'3024'0,"-1"0"-2416"16,-4 1-480-16,1 1-128 0,0 0 1120 0,3 1 208 16,-6-2 32-16,0 0 16 0,0 0-240 0,66 25-48 15,-66-25-16-15,0 0 0 0,54 51-128 0,-54-51-32 16,0 0 0-16,34 59 0 0,-34-59-400 0,0 0-64 15,22 64-32-15,-22-64 0 0,0 0-208 0,19 52-32 16,-19-52-16-16,0 0 0 0,0 0-160 0,0 0 0 16,36 60 144-16,-30-55-144 0,1 1 0 0,-1-2 0 15,-1 0 0-15,1-1 0 16,-2-1-320-16,-1-2-144 0,0-2-32 0,-2 1 0 16,-1-2-768-16,-1-1-144 0</inkml:trace>
  <inkml:trace contextRef="#ctx0" brushRef="#br0" timeOffset="4700.75">16913 14856 35935 0,'2'-2'1600'0,"1"1"320"0,1-1-1536 0,1 1-384 0,-2 1 0 0,-1-2 0 0,4 1 1264 0,2 0 176 16,-8 1 32-16,40-5 16 0,-13 3-608 0,-2-1-128 16,-25 3-32-16,46-2 0 0,-46 2-528 15,0 0-192-15,53 0 144 0,-53 0-144 16,0 0-480-16,0 0-176 0</inkml:trace>
  <inkml:trace contextRef="#ctx0" brushRef="#br0" timeOffset="4963.42">17377 14689 36863 0,'0'-4'3264'0,"2"-1"-2608"0,1 3-528 0,-2 0-128 15,0 1 512-15,2-2 80 16,0-3 16-16,3-2 0 0,1-1 416 0,0 2 96 0,0 2 16 0,-3 3 0 16,-4 2-416-16,0 0-80 0,0 0 0 0,0 0-16 15,0 0-368-15,16 67-64 0,-16-67 0 0,-3 45-16 0,3-45-176 0,-4 51 0 16,4-51 0-16,-5 43 0 0,5-43 0 0,0 0-192 16,-1 54 0-16,1-54 16 0,0 0-144 0,0 0-48 15,0 0 0-15,0 0 0 31,0 0-400-31,0 0-64 0,0 0-32 0,0 0-17888 0</inkml:trace>
  <inkml:trace contextRef="#ctx0" brushRef="#br0" timeOffset="5586.8">17593 14569 23039 0,'-5'0'1024'0,"5"0"192"0,1 0-960 0,1 1-256 0,-2 1 0 0,1-1 0 16,0 3 2448-16,2 2 448 0,-3-6 96 0,0 0 16 16,0 0-464-16,24 69-96 0,-24-69-16 0,7 51 0 31,-7-51-1344-31,6 54-288 0,-6-54-48 0,3 52-16 16,-3-52-464-16,4 45-80 0,-4-45-32 0,0 0 0 15,13 52-160-15,-13-52 0 0,0 0 0 0,0 0 0 16,0 0 144-16,0 0-144 0,21 57 160 0,-18-53-160 0,-2 0 176 0,2-1-176 15,-2-1 192-15,1-2-192 16,-1 0 128-16,-1 0-128 0,0-2 0 0,0-1 0 0,0-2 208 0,-3-1-64 16,2-2-16-16,-2-1 0 0,0-2 64 0,1-2 0 15,-3-2 0-15,0-2 0 0,0-2-48 0,0-1 0 16,-2-2 0-16,1-1 0 0,-1 1 16 0,0-2 0 16,1 1 0-16,1 2 0 0,0 2-16 0,3 1 0 15,-3 0 0-15,4 2 0 0,0 1 48 0,-1 2 16 16,4 2 0-16,-2 2 0 0,2 2 32 0,0 3 0 0,1 0 0 0,-1 1 0 15,1 1-48-15,1 2 0 0,1 2 0 0,0 1 0 16,2 2-192-16,-7-5 0 0,0 0 0 0,0 0 0 16,0 0 0-16,44 64 0 0,-44-64 0 0,0 0 0 15,33 59 0-15,-33-59 0 0,0 0 0 0,34 58 0 16,-34-58 0-16,0 0 0 0,0 0-160 0,49 61 160 16,-49-61 0-16,0 0-128 0,0 0 128 0,52 39 0 15,-52-39-144-15,0 0 144 0,0 0-160 0,0 0 160 16,60 20-192-16,-52-20 192 0,-8 0-208 0,0 0 80 15,0 0 128-15,26-8 0 0,-21 3 0 0,-1 0 0 16,1-2 0-16,-4-3 128 0,1 0-128 0,-2-3 176 0,0-1 304 16,-2-1 64-16,-1-4 16 0,-1-1 0 0,1 4 160 0,-2-6 48 15,0 1 0-15,0-1 0 0,0 0 96 0,0 4 32 16,1 1 0-16,-2-1 0 0,2 1-720 0,-1 0-128 16,1 0-48-16,0 3 0 0,1 2 0 0,-1 2 0 15,2 2 0-15,0 2 0 0,0 2 0 0,1 3 0 16,1-1 0-16,0 4 0 15,1-2-832-15,-2 4-176 0,1 2-16 0,0 1-16 16,-2 3-1136-16,2-10-208 0</inkml:trace>
  <inkml:trace contextRef="#ctx0" brushRef="#br0" timeOffset="5809.38">18017 14579 32255 0,'-4'-6'2864'0,"3"3"-2288"0,1 2-576 0,0-1 0 0,0 2 2304 0,0 0 336 0,1 2 80 0,0-1 16 0,2 2-1568 0,0 4-304 0,-3-7-64 0,0 0-16 16,0 0-16-16,11 59 0 0,-11-59 0 0,0 0 0 0,5 71-512 0,-5-71-128 15,1 58 0-15,-1-58-128 0,0 55 0 0,0-55-320 16,0 45 32-16,0-45 16 16,0 0-512-16,0 48-112 0,0-48 0 0,0 0-12528 15,0 0-2496-15</inkml:trace>
  <inkml:trace contextRef="#ctx0" brushRef="#br0" timeOffset="6397.28">18177 14548 38703 0,'0'-2'3440'0,"0"2"-2752"0,1 0-560 0,1 0-128 16,-2 2 800-16,1-1 128 0,1 0 32 0,-1 4 0 15,0 2-128-15,2 1-32 0,0 6 0 0,-3-14 0 16,0 0-160-16,8 61-16 0,-8-61-16 0,9 51 0 16,-9-51-416-16,10 54-64 0,-10-54-128 0,13 53 176 15,-13-53-176-15,0 0 0 0,26 64 0 0,-26-64 0 16,0 0 0-16,0 0 0 0,43 51 0 0,-43-51 0 16,0 0 0-16,0 0 0 0,0 0 0 0,0 0 0 0,0 0 0 0,0 0 0 15,0 0 0-15,0 0 0 0,31-10 0 0,-34 0 160 31,-1-3-16-31,0-1 0 0,-2-1 160 0,2-4 16 0,-3 1 16 0,1-1 0 0,-1 2 64 0,0-2 16 16,1-4 0-16,1-1 0 0,-1 0-32 0,0 1 0 16,2 4 0-16,0 0 0 0,0 4-112 0,1 1-16 15,1 1-16-15,1 3 0 0,1 3 0 0,0 1 0 16,0 4 0-16,1 0 0 16,1 5-112-16,-1 0-128 0,3 2 176 0,1 4-176 0,-5-9 0 0,0 0 0 15,0 0 0-15,42 54 0 0,-42-54-144 0,0 0 16 0,48 55 0 0,-48-55 0 31,0 0 0-31,51 45 0 0,-51-45 0 0,0 0 0 0,55 35 128 0,-55-35 0 0,0 0 0 0,0 0-128 32,61 23 128-32,-61-23-128 0,0 0 128 0,0 0-128 15,46 4 128-15,-36-7 0 0,0 0 0 0,0-2 0 16,1 0 0-16,-1-2 0 0,-3-1 0 0,-1-3 0 16,-3-1 240-16,-2 0-32 0,-1-1 0 0,0-1 0 15,-3-3 400-15,0-4 80 0,-5-2 16 0,1-1 0 16,0-1 64-16,-3-2 32 0,1 0 0 0,1 0 0 0,2 2-656 0,-1 3-144 15,2 3 0-15,-1 2 0 0,0 3 0 0,2 1 0 16,0 2 0-16,0 2 0 0,-1 3 0 0,3 2 0 16,-1 0 0-16,3 4 0 15,-2 1-1216-15,2 2-224 0,2 3-48 0,-1 2-16 16,-1-8-416-16,0 0-96 0,0 0-16 0,11 62-19728 0</inkml:trace>
  <inkml:trace contextRef="#ctx0" brushRef="#br0" timeOffset="6714.91">18839 14663 35935 0,'3'-4'3200'0,"1"-1"-2560"0,2 0-512 0,-2 1-128 0,1-2 384 0,0-2 64 0,5-8 16 0,6-6 0 16,1-9 592-16,-2-2 112 0,-4 4 32 0,-5 2 0 15,-3 3-320-15,-4 2-64 0,-4 6-16 0,-3 1 0 16,-3 3-320-16,-4 2-64 0,-2 3-16 0,-2 4 0 15,-3 3-64-15,0 3-16 0,1 2 0 0,-3 4 0 16,-3 6-144-16,-1 2-48 0,6 2 0 0,0 5 0 16,-2 4-128-16,4 6 0 0,6 3 0 0,0 4 0 0,-2 2 0 0,3 0 0 15,8-2 0-15,3-5 0 0,2-36 0 0,10 63 0 16,-10-63 0-16,24 52 0 0,-24-52-160 0,0 0 160 16,55 51 0-16,-55-51-144 0,0 0-96 0,68 32-16 15,-68-32 0-15,0 0 0 16,57 20-288-16,-57-20-64 0,0 0-16 0,0 0 0 15,52 1-448-15,-45-5-80 0,-1 0-32 0,-5-5-17344 0</inkml:trace>
  <inkml:trace contextRef="#ctx0" brushRef="#br0" timeOffset="6921.13">18671 14765 22111 0,'-1'-1'1968'0,"-1"-1"-1584"16,2 1-384-16,2 1 0 0,-1 0 3184 0,1-2 544 0,2 0 112 0,3-1 32 15,4 0-1808-15,5 0-352 0,2 0-80 0,-18 3-16 16,38 0-720-16,-38 0-160 0,0 0-32 0,65 10 0 15,-65-10-64-15,0 0 0 0,78 24-16 0,-78-24 0 16,0 0-144-16,66 45-32 0,-66-45 0 0,0 0 0 16,47 64-176-16,-47-64-32 0,0 0-16 0,11 69 0 15,-18-50-224-15,2-1 128 0,5-18-128 0,-10 30 0 16,1-19 128-16,1-3-128 0,5 1 0 0,-3-2 144 0,-2-3-336 0,2-1-80 16,3 0-16-16,-1-3-14176 15,0-2-2848-15</inkml:trace>
  <inkml:trace contextRef="#ctx0" brushRef="#br0" timeOffset="7127.24">17928 14307 49759 0,'-39'-22'2208'0,"23"13"448"0,2 2-2128 0,4 2-528 0,6 2 0 0,3 1 0 16,2 1-192-16,0 0-128 15,2-2-48-15,3-2 0 0,1 3-736 0,3 3-160 0,-10-1-16 0,0 0-16 32,0 0-1504-32,0 0-288 0,0 0-64 0</inkml:trace>
  <inkml:trace contextRef="#ctx0" brushRef="#br0" timeOffset="7285.67">17099 14348 43311 0,'-10'-7'3840'0,"5"3"-3072"16,3 3-608-16,4 1-160 0,0-2 288 0,0 1 32 16,-2-3 0-16,0-3 0 31,0-2-976-31,3 1-192 0,5 0-48 0,-4 8 0 0,1 3 640 0,-5-3 256 16</inkml:trace>
  <inkml:trace contextRef="#ctx0" brushRef="#br0" timeOffset="15772.44">16263 15696 21183 0,'-4'-1'1888'0,"-1"-1"-1504"0,5 1-384 0,0 1 0 0,2 0 1216 0,-2 0 192 15,0-2 16-15,1 1 16 0,1-2 336 0,0-1 64 16,7 1 16-16,2-1 0 0,3 1-96 0,5 0-16 16,3-1 0-16,4 1 0 0,0-1-912 0,4 1-192 15,3 0-48-15,-2 1 0 0,1 0-320 0,1 1-64 16,-2-1-16-16,0 2 0 0,-1 0-64 0,-4 0-128 16,-26 0 176-16,50 3-176 0,-50-3 176 0,46 3-176 15,-24-3 160-15,-1 0-160 0,-1 0 160 0,-3 0-160 16,1 0 160-16,-3 0-160 0,0 0 144 0,-3 0-144 0,0 0 128 15,-3 0-128-15,-1-1 0 0,-3 1 0 0,1 0 128 0,-3 0-128 16,-1-2 0-16,0 2 0 0,1 0 0 0,-3-1 0 16,1 1 0-16,-1 0 0 0,0-2-128 0,-1 2 128 31,1 0-528-31,-2 2-48 0,-1-2 0 0,-1 1-18016 0</inkml:trace>
  <inkml:trace contextRef="#ctx0" brushRef="#br0" timeOffset="16136.85">16605 15768 3791 0,'1'3'336'0,"-1"0"-336"16,1 0 0-16,-1-2 0 0,2 2 1456 0,-1 0 208 15,1 2 64-15,-2-5 0 0,0 0 1344 0,0 0 256 16,21 58 64-16,-21-58 16 0,0 0-880 0,0 0-176 15,25 74-48-15,-25-74 0 0,0 0-1056 0,16 56-224 16,-16-56-32-16,0 0-16 0,0 0-464 0,13 68-80 16,-13-68-32-16,0 0 0 0,0 0-16 0,0 58 0 15,-3-47 0-15,0-1 0 0,-1 0 16 0,-3 0 0 16,0-2 0-16,-1 0 0 0,-1-1 160 0,-1-3 16 16,-2 0 16-16,0-1 0 0,-2 0-144 0,-3 0-48 0,0-2 0 0,-2 0 0 15,2 1-64-15,-1-2-16 0,-3 1 0 0,1-1 0 16,4-1-64-16,1 1 0 0,-2 1-16 0,3-1 0 15,1-1-240-15,2-1 0 0,1 1 128 0,3 0-128 16,3-1 0-16,-1-1 0 0,3 2 0 0,0-2 0 16,4 0-448-1,0 2-48-15,1-2 0 0,3 0-18544 0</inkml:trace>
  <inkml:trace contextRef="#ctx0" brushRef="#br0" timeOffset="16630.08">17148 15659 9215 0,'-4'-5'400'0,"1"1"96"0,2 2-496 0,0 1 0 0,1 1 0 0,0 0 0 0,0 0 160 0,-2 0-160 0,1 1 160 0,-3 1-160 0,-1 0 192 0,0 1-48 16,0 3-16-16,0-2 0 0,2 2 752 0,-1-1 144 15,-1 0 16-15,3 0 16 0,-3-1-288 0,1 1-48 31,1 0-16-31,-1 0 0 0,0-1 288 0,0-1 48 16,-1-1 16-16,3 3 0 0,-3-1 336 0,1 2 64 0,0-1 16 0,-2 2 0 0,2 3-464 0,-2 0-96 16,1 1-16-16,-1 2 0 15,6-13-208-15,-8 31-48 0,0-12-16 0,8-19 0 16,-12 45-48-16,12-45-16 0,-14 48 0 0,14-48 0 0,-12 48-32 0,12-48 0 0,-10 46 0 0,10-46 0 16,-8 43-32-16,8-43-16 15,0 0 0-15,-7 55 0 0,7-55-128 0,0 0-32 16,0 0 0-16,1 55 0 15,-1-55-64-15,0 0 0 0,0 0-16 0,0 0 0 16,0 0-64-16,0 0-16 0,20 59 0 0,-17-56 0 16,-2 1-160-16,2-1 0 0,0 0 0 15,0-1 0-15,0 0-384 16,-2 1-48-16,2-1-16 0,-2-1-16448 0</inkml:trace>
  <inkml:trace contextRef="#ctx0" brushRef="#br0" timeOffset="17215.72">17225 15986 5519 0,'0'1'240'0,"0"-1"64"0,0 2-304 0,0-1 0 15,0 2 0-15,0 0 0 0,0-1 1104 0,-2 4 176 0,2-6 16 0,0 0 16 16,0 0 400-16,-1 58 80 0,1-58 0 0,0 0 16 15,4 54-768-15,-4-54-144 0,0 0-48 0,0 0 0 16,13 60-272-16,-13-60-48 0,0 0-16 0,0 0 0 16,0 0 640-16,0 0 128 0,49 48 32 0,-49-48 0 15,0 0-80-15,0 0-16 0,46 9 0 0,-35-10 0 16,2-2-384-16,-1-2-64 16,0 1-32-16,-1-1 0 0,0-2-160 0,0-2-48 0,1 1 0 0,-2-4 0 15,0 1 112-15,-3-2 32 16,0 1 0-16,-2-3 0 0,1 3 64 0,-3-2 16 0,0-1 0 0,-1 1 0 0,-2 0-304 15,0 0-48-15,-1 3-16 0,1 1 0 0,0 1-144 0,0 4-48 16,0 1 0-16,0 2 0 0,0 1-192 0,0 2 0 16,0 1 128-16,0 2-128 0,0 3 0 0,0-7 0 15,0 0 0-15,0 0 0 0,0 0 0 0,9 65-160 16,-9-65 160-16,0 0-128 0,0 0 128 0,12 58-160 16,-12-58 160-16,0 0-160 0,0 0 160 0,0 0-160 15,0 0 160-15,44 52-160 0,-44-52 160 0,0 0 0 16,0 0 0-16,44 1 0 0,-31-5 0 0,1 0 0 0,-2-2 0 15,1 1 0-15,0-1 0 0,-2-2 0 0,-1-1 0 0,0 1 0 16,0-1 128-16,-2 1-128 0,-1-2 128 0,-1-2-128 16,0 4 224-16,-2-5-32 0,0 0 0 0,-1-2 0 15,1-1 128-15,-2-1 32 0,0 1 0 0,-2-3 0 16,0-1-48-16,-1 1-16 16,1-3 0-16,-3 3 0 0,0-1-96 0,0 3-32 15,-1 3 0-15,0 0 0 0,1 1-160 0,-1 2 160 16,1 1-160-16,0 0 160 0,2 3-288 0,-2 1-64 15,0 2-16-15,-1 0 0 16,1 2-736-16,-1 1-144 0,0 2-16 0,-1 2-17840 0</inkml:trace>
  <inkml:trace contextRef="#ctx0" brushRef="#br0" timeOffset="17501.16">17877 15685 23039 0,'-5'-10'1024'0,"2"4"192"0,3 2-960 16,1 3-256-16,2-1 0 0,0 2 0 0,1 2 0 0,2-1 0 0,1 2 0 0,-7-3 0 0,0 0 992 0,0 0 96 15,49 45 32-15,-49-45 0 0,0 0 1440 0,41 82 272 0,-41-82 64 0,27 82 16 16,-27-82-1600-16,23 97-320 0,-23-97-64 0,17 95-16 16,-17-95-480-16,14 78-112 0,-14-78 0 0,13 61-16 15,-13-61 16-15,0 0 16 0,17 74 0 0,-17-74 0 16,0 0 48-16,0 0 0 0,14 68 0 0,-14-68 0 15,0 0-192-15,0 0-48 16,0 0 0-16,0 0 0 0,0 0-144 0,-5 47 0 0,1-49 0 0,-3 0-13408 31,-1-3-2592-31</inkml:trace>
  <inkml:trace contextRef="#ctx0" brushRef="#br0" timeOffset="18406.2">16203 12565 15663 0,'-1'-7'1392'0,"0"3"-1120"0,1 1-272 0,0 1 0 0,0 0 0 0,0 1 0 0,0-1 0 0,0 1-144 0,1-2 544 0,0-1 112 0,1 0 32 0,-1 1 0 15,1 1-48-15,-2 1-16 0,0 1 0 0,0 1 0 16,0 4 432-16,-2-1 96 0,2 4 16 0,0-8 0 16,0 0 544-16,0 0 112 0,6 65 32 0,-6-65 0 15,0 0-432-15,7 71-96 0,-7-71-16 0,4 56 0 16,-4-56-608-16,0 0-128 0,12 72-32 0,-12-72 0 15,0 0-256-15,11 65-144 0,-11-65 160 0,0 0-160 0,0 0 176 0,10 64-176 16,-10-64 192-16,0 0-192 0,0 0 384 0,0 0-48 16,0 0 0-16,0 0 0 0,0 0-176 0,-6 42-32 15,5-42-128-15,-1-2 192 16,-1 0-576-16,-2-2-112 0,1 0-16 0,-4-2-15360 16</inkml:trace>
  <inkml:trace contextRef="#ctx0" brushRef="#br0" timeOffset="18694.45">15713 12594 18431 0,'-3'-6'1632'0,"2"0"-1312"0,2 6-320 0,2 0 0 16,1 0 1344-16,2-2 208 0,4-4 48 0,8-4 0 16,8 0-256-16,8-3-32 0,2 4-16 0,3 0 0 15,-1 2-528-15,0 0-96 0,0 1-32 0,-1 1 0 16,-2-1 80-16,-1 0 16 0,0 1 0 0,-2-1 0 15,-3 0 96-15,-3-1 0 0,-2 0 16 0,0 0 0 16,-1 2-96-16,-2-1-32 0,-2-1 0 0,-2 3 0 16,-3-1-304-16,-2 0-64 0,0 0-16 0,-2 1 0 15,0 0-336-15,-3 1 128 16,0 2-128-16,-3-1 0 16,-1 1 0-16,0 0 0 0,-2 1 0 0,0 0 0 15,-1 0-720-15,0 2-64 0,0 1-16 0,0 1 0 16,0 1-2528-16,2 2-512 0</inkml:trace>
  <inkml:trace contextRef="#ctx0" brushRef="#br0" timeOffset="18995.2">16579 12481 20271 0,'-5'-3'896'0,"2"1"192"0,0 2-880 0,1 0-208 0,1 0 0 0,0 2 0 15,-1-1 960-15,-2 4 128 0,-2 0 48 0,-1 5 0 16,-1 3-624-16,-1 1-128 0,1 1-32 0,-1 1 0 15,4 1-96-15,-1 0 0 0,3 1-16 0,0 1 0 16,2 0 80-16,1-19 0 0,0 0 16 0,3 61 0 16,-3-61 432-16,0 0 96 0,0 0 16 0,27 59 0 15,-27-59 256-15,0 0 48 0,0 0 16 0,0 0 0 16,60 50-272-16,-60-50-48 0,0 0-16 0,0 0 0 16,60 17-288-16,-48-16-48 0,4-1-16 0,1-1 0 0,-1-1-176 0,-1 1-32 15,-2-2-16-15,-2-1 0 0,-1 1-160 0,-3 0-128 16,-1 1 192-16,-2-1-192 0,0 0 128 0,-1 0-128 15,0 2 0-15,-2-1 0 0,-1 1 0 0,0-1 0 16,-1 1-128-16,-1 1 128 16,0-1-1776-16,-1 1-256 0,-2-2-48 0,0 1-14176 0</inkml:trace>
  <inkml:trace contextRef="#ctx0" brushRef="#br0" timeOffset="19169.58">16575 12717 5519 0,'-6'-6'240'0,"3"3"64"0,1-1-304 0,0 1 0 0,1 2 0 0,-1-1 0 15,2 1 2000-15,0-2 352 0,2 0 64 0,1-2 16 16,2 0-176-16,2 1-16 0,3 0-16 0,3 0 0 16,0 1-864-16,2 0-160 0,1 2-48 0,1-2 0 15,0 1-528-15,0 1-112 0,0-2-32 0,-2 2 0 16,-1-1-352-16,-1 1-128 0,-2-1 0 0,1 1 144 16,-4 0-384-16,1-1-80 0,-1 1 0 0,-2 1-11952 15</inkml:trace>
  <inkml:trace contextRef="#ctx0" brushRef="#br0" timeOffset="19376.64">16571 12520 16575 0,'-9'-12'1472'0,"6"4"-1168"0,1 4-304 0,0 0 0 16,2 3 2816-16,2-1 496 15,2 1 96-15,1-2 32 0,4-1-2032 0,4-2-416 0,4 0-80 0,1-1-16 16,0 2-736-16,4-1-160 0,-1 0 0 0,-1 2 0 15,-1 0 0-15,1 0-176 0,1 1 176 0,-1 0-160 16,-2 2-80-16,-1 1-16 0,0-2 0 0,-1 2-13616 16</inkml:trace>
  <inkml:trace contextRef="#ctx0" brushRef="#br0" timeOffset="19747.7">17115 12382 5519 0,'11'-7'240'0,"-7"4"64"0,2 0-304 0,-1 0 0 15,0 0 0-15,-3 2 0 0,3-2 176 0,0 0-32 16,2-1 0-16,1-2 0 0,-3 1-144 0,-3 2 0 16,-4 0-160-16,-3 2 160 0,-4 2 176 0,-4 2 128 15,-1 1 16-15,-4 2 16 0,-2 1 1200 0,3-1 224 16,4-1 48-16,-4 2 16 0,-1 5-336 0,-2 0-64 15,1 4-16-15,3-2 0 0,3-1-960 0,5-1-208 16,2 1-48-16,3-2 0 0,5 1-192 0,1-4-208 0,-3-8 32 0,0 0 16 16,0 0 160-16,0 0 0 0,0 0 160 0,0 0-160 15,55 47 464-15,-55-47 0 0,0 0 0 0,62 30 0 16,-62-30-48-16,0 0-16 0,56 39 0 0,-56-39 0 16,0 0-96-16,0 0-32 0,0 0 0 0,20 62 0 15,-24-52 208-15,-5 0 32 0,-1-2 16 0,-1 0 0 0,0-3 1136 16,-2 2 208-16,-5-1 48 0,9-3 16 0,2 0-464 0,0-1-80 15,-1 1-32-15,-2 1 0 0,-3 1-816 0,-1 0-160 16,0 1-48-16,1 0 0 0,5-2-576 0,1 0-112 16,4 0-32-16,1-1-10656 15,4 0-2144-15</inkml:trace>
  <inkml:trace contextRef="#ctx0" brushRef="#br0" timeOffset="20217.59">17478 12322 23951 0,'-2'-14'1056'0,"2"7"224"0,0 0-1024 0,0 2-256 0,0 0 0 0,0 2 0 0,2-1 1888 0,-1-3 320 0,2-1 64 0,1-4 16 0,-1 4-800 0,0 1-144 15,1 3-48-15,-1 2 0 0,0 5-944 0,-1 4-192 16,1 2-32-16,-3-9-128 16,0 0 128-16,0 0-128 0,13 60 0 0,-13-60 0 0,6 53 128 15,-6-53-128-15,4 63 144 0,-4-63-144 0,4 64 0 0,-4-64 0 16,4 52 0-16,-4-52 0 0,0 0 0 0,5 54 0 16,-4-42 0-16,-1 0 0 0,0 0 0 0,0-3 0 0,1-2 0 0,-1-1 0 15,0-2 0-15,2-1 0 0,-2-2-144 0,0-1 144 31,0-1-1248-31,0-4-160 0,0 1-16 0,0-3-13696 0</inkml:trace>
  <inkml:trace contextRef="#ctx0" brushRef="#br0" timeOffset="20424.12">17324 12320 18431 0,'1'-2'1632'0,"0"1"-1312"15,2-1-320-15,0 2 0 0,0-1 2160 0,3 0 352 16,5-2 80-16,4-1 16 15,11-2-560-15,5-1-128 16,4-2 0-16,-2 1-16 0,1-1-624 0,-5 2-128 0,-5 2-32 0,0 0 0 16,3 0-400-16,1 1-80 0,-1 1 0 0,-3 0-16 15,-1 0-432-15,-6 3-192 0,-2 0 160 0,-3 0-160 0,-4 0 0 0,-2 1 0 16,-1 1 0-16,-2-1 0 16,0 1-832-16,-3 1-128 0,-1-1 0 0,-2 0-16320 15</inkml:trace>
  <inkml:trace contextRef="#ctx0" brushRef="#br0" timeOffset="20965.06">16705 13169 7359 0,'3'-2'656'0,"-2"1"-528"0,1-1-128 0,0 2 0 0,1 0 464 0,-1 0 64 0,2 0 16 0,3 0 0 0,4 0 1328 0,5 0 272 16,-16 0 48-16,0 0 16 0,61 5 128 0,-61-5 32 16,45 3 0-16,-45-3 0 0,49 4-128 0,-49-4 0 15,50 7-16-15,-36-6 0 0,-3 1-880 0,2-1-192 16,-13-1-16-16,0 0-16 0,59 9-592 0,-59-9-112 16,52 5-32-16,-52-5 0 0,46 4-240 0,-46-4-144 15,0 0 160-15,0 0-160 0,48 6 0 0,-44-5 0 16,-3-1 0-16,-2 2 0 15,-1-2-960-15,-2 0-144 0,-1 0-32 0,-5-2-15216 0</inkml:trace>
  <inkml:trace contextRef="#ctx0" brushRef="#br0" timeOffset="21250.1">16891 13290 16575 0,'0'-1'736'0,"0"-1"160"0,0 2-720 0,2 0-176 16,-1 2 0-16,2-1 0 0,-2 1 928 0,4 2 160 0,-5-4 16 0,0 0 16 0,0 0 416 0,0 0 96 15,48 63 16-15,-48-63 0 16,0 0-320-16,18 61-64 16,-18-61-16-16,0 0 0 0,14 72-544 0,-14-72-96 0,7 51-32 0,-7-51 0 0,2 47-64 0,-2-47 0 15,-3 36-16-15,0-21 0 0,-1-3 304 16,-2-3 64-16,0-2 16 0,-2-2 0 0,0 0-32 0,-7-1 0 16,0-3 0-16,-3 1 0 0,-4 1-384 0,-2-2-80 15,2-4 0-15,-4 0-16 0,-1-2-48 0,3-1-16 16,3-1 0-16,1 1 0 0,4 1-64 0,1 0-16 15,4 1 0-15,1 0 0 0,2 0-224 0,2-1 0 0,3 4 0 0,2-2-160 32,-1 0-368-32,2 2-80 0,3 2-16 0,0-1-18368 0</inkml:trace>
  <inkml:trace contextRef="#ctx0" brushRef="#br0" timeOffset="21551.68">17304 13207 24879 0,'7'-23'2208'0,"-3"11"-1760"15,0 0-448-15,1 4 0 0,-1 1 592 0,0 1 48 0,3-1 0 0,4-3 0 0,5-5-144 0,1-2-32 16,-3 2 0-16,-5 7 0 16,-5 5-80-16,-6 6-32 0,-3 7 0 0,-7 7 0 15,-3 4 528-15,-3 6 96 0,-5 3 32 0,0 2 0 0,-1-1-256 0,2 3-48 16,2 1-16-16,2-1 0 0,1 2-432 0,4-1-64 31,3 0-32-31,3-2 0 0,3-5-160 0,4-28 0 16,-2 51 0-16,2-51 0 0,0 0 0 0,0 0 0 0,19 66 0 15,-19-66 128-15,0 0 32 0,0 0 0 0,0 0 0 0,48 47 0 16,-48-47-160-16,0 0 0 0,0 0 0 0,53 8-176 31,-40-8-1424-31,-2-3-272 0</inkml:trace>
  <inkml:trace contextRef="#ctx0" brushRef="#br0" timeOffset="22075.76">17506 13245 28559 0,'-4'-13'1264'0,"2"9"272"0,1 0-1232 0,-1 1-304 16,2 0 0-16,0 3 0 0,2 0 880 0,1 0 112 15,1 2 32-15,0 0 0 0,2 4-384 0,-6-6-64 16,0 0 0-16,0 0-16 0,0 0 32 0,20 74 16 15,-20-74 0-15,0 0 0 0,5 56-368 0,-5-56-80 16,3 51-16-16,-3-51 0 0,7 68-144 0,-7-68 0 16,14 62 0-16,-14-62 0 0,0 0 0 0,0 0 0 15,26 61 0-15,-26-61 0 0,0 0 0 0,0 0 0 16,60 28 0-16,-41-30 0 0,1 0 0 0,1-4 0 16,0-3 224-16,0-2-64 0,0-2 240 0,-1-2 48 0,0-2 16 0,-2-1 0 15,-1-1 112-15,-3-2 32 0,-1 0 0 0,-2 0 0 16,-4-3-160-16,-2-2-48 0,-3 2 0 0,-2-1 0 15,-2 1-80-15,-4 1-32 0,0 3 0 0,-2 3 0 16,-1 2-32-16,-1 2-16 0,2 6 0 0,1 1 0 16,0 5-80-16,1 2-16 0,2 2 0 0,-2 4 0 15,2 6-144-15,-2 1 0 0,2 3 0 0,4-17 0 0,-5 43 0 16,5-43-192-16,0 43 64 0,0-43 128 16,5 53-320-16,-5-53 64 0,0 0 16 0,27 73 0 0,-27-73 0 0,0 0 0 15,0 0 0-15,59 48 0 0,-59-48 240 0,0 0 0 16,54 3 0-16,-37-7 0 0,0-2 0 0,0-2 0 15,-2-2 0-15,0-2 0 0,-1 0 0 0,-2-4 128 16,1 1 16-16,-2-1 0 0,-2 2 256 0,-2-3 48 16,0-4 16-16,-1-2 0 0,-4-1 96 0,3 0 16 15,-2-3 0-15,-3 0 0 0,-2-2-112 0,-2 0-16 16,0 0 0-16,-2-1 0 0,0 2-96 0,1 2-32 0,-2 4 0 0,1-1 0 16,2 5-160-16,0 1-32 15,1 3-128-15,0 3 192 0,0 1-448 0,0 3-80 16,0 1-32-16,-1 3 0 15,1 2-768-15,-1 2-144 0,0 3-48 0,-2 3-19088 0</inkml:trace>
  <inkml:trace contextRef="#ctx0" brushRef="#br0" timeOffset="22345.26">18013 12978 25791 0,'13'-4'1152'0,"-6"1"224"0,1 0-1104 0,1 0-272 0,-4 0 0 0,1 2 0 0,3 0 1280 0,5-1 208 0,10-1 48 0,10 2 0 0,8 2 128 0,2 6 48 16,-44-7 0-16,92 27 0 0,-92-27-448 0,91 53-96 15,-91-53-16-15,78 69 0 0,-78-69-512 0,59 73-128 16,-59-73 0-16,39 71-16 0,-39-71-48 0,21 66 0 16,-21-66 0-16,8 64 0 0,-8-64-144 0,0 59-48 15,0-59 0 1,-4 58 0-16,4-58-96 0,-7 51-32 0,7-51 0 0,-9 44 0 0,4-24-128 0,-1-2 0 0,-2-1 0 0,-4 1-13760 15,-2 1-2736-15</inkml:trace>
  <inkml:trace contextRef="#ctx0" brushRef="#br0" timeOffset="24206.17">18774 12808 6447 0,'-2'-12'576'0,"-1"2"-576"0,1 3 0 0,2 3 0 0,-1 1 608 0,0-3 16 16,-2-7 0-16,-2-8 0 0,1-6 208 0,-1-4 32 15,-1-1 16-15,2 2 0 0,1 0-384 0,-1-1-80 16,-1 2-16-16,1-1 0 0,-1 0 64 0,-3-2 16 16,0 1 0-16,-2 0 0 0,0 2 544 0,-4-4 128 15,-4-6 0-15,-3 0 16 0,-3 1 624 0,-2-2 112 16,1 1 16-16,-4-1 16 0,1 2-512 0,-2-2-96 16,1 1-32-16,-2 1 0 0,1 4-576 0,0 1-112 0,-1 2-32 0,-3 0 0 15,-2 0-208-15,-4-2-48 0,-5 1-16 0,-3 1 0 16,0 3-112-16,-3 1-32 0,-3 3 0 0,-2 0 0 15,-2 0-160-15,-3 1 128 0,0 3-128 0,-2 2 128 16,-2 0-256-16,-2 2-64 0,-2 1-16 0,-1-1 0 16,-5 2 208-16,-4 3 0 0,1 4-160 0,-3 5 160 15,0 4 0-15,-3 3 0 0,2 2 0 0,0 5 0 16,2 2 0-16,1 3-176 0,7 1 176 0,0 2-128 16,2 2 128-16,1 5 0 0,1 4 0 0,3 2 0 0,5-2 0 15,3 0 0-15,5-1 0 0,-3 6-128 16,-3 5 128-16,0 6 0 0,1 0-144 0,7 1 144 0,2 4 0 0,2 0 0 15,7 0 0-15,2 1 0 0,5-1 224 0,0-3 16 16,6-1 0-16,0 8 0 0,1 3-96 0,2 2-16 16,5 1 0-16,2-3 0 0,5-1-128 0,4-4 0 15,3-1 0-15,4-53 128 0,-3 91-128 0,3-91 0 16,11 100 0-16,-11-100-176 0,28 112-16 0,-28-112 0 16,43 108 0-16,-43-108 0 0,52 104-80 0,-52-104-32 15,59 110 0-15,-26-54 0 0,1-1 96 0,0 2 16 0,1-1 0 0,3 2 0 16,3 3 64-16,1-4 128 0,4-5-208 0,2-1 80 15,3 0-112-15,2-6-16 0,-3-4 0 0,9 0 0 16,6-2 0-16,7-3 0 0,4-4 0 0,3-4 0 16,6-2 256-16,3-4-144 0,4-2 144 0,2-1-128 15,-1-1 256-15,1-4 48 16,0-1 16-16,1-2 0 0,-2 0 80 0,-1 1 32 0,-3-4 0 0,-3-5 0 16,-1-2 160-16,0-3 48 0,-2-1 0 0,-4-3 0 15,2-1 256-15,-5-7 48 0,-3-4 16 0,-1-5 0 0,-2-1 80 16,-1-4 32-16,-1-6 0 0,-6-2 0 0,-6 1-320 0,2-7-64 31,0-8-16-31,-4-5 0 0,-2-4-192 0,-7 0-32 0,-4-1-16 0,-7-2 0 16,-3-2 48-16,-7-6 16 0,-2-8 0 0,-8-2 0 0,-2-2 160 0,-6-6 48 15,-3-5 0-15,-6 0 0 0,-3 6 64 0,-4-10 32 16,-5-10 0-16,-6-1 0 0,-3 5 0 0,0 8 0 16,1 15 0-16,-5-9 0 0,-9-11-272 0,-5 1-48 15,-3 8-16-15,2 9 0 0,2 10-528 0,-1 6-96 16,-3 4-32-16,-8 8-22592 0</inkml:trace>
  <inkml:trace contextRef="#ctx0" brushRef="#br0" timeOffset="67958.75">14363 13775 11967 0,'5'-2'1072'0,"2"2"-864"0,-1 0-208 0,-3 0 0 0,0 2 352 0,1-1 32 0,6 1 0 0,3 0 0 15,2 3-160-15,2 0-32 0,-4 1 0 0,-2 0 0 16,-2 2 448-16,-2 1 96 0,-2 2 16 0,-2 2 0 15,0 1 144-15,-3-14 48 0,0 0 0 0,0 0 0 16,-6 70-176-16,2-51-16 0,4-19-16 0,0 0 0 16,-18 79-288-16,18-79-64 0,-17 63-16 0,17-63 0 0,-20 65-64 0,20-65-16 15,-24 68 0-15,24-68 0 0,-24 65 96 0,24-65 32 16,-25 64 0-16,25-64 0 16,-27 61 16-16,27-61 0 0,-26 57 0 0,26-57 0 0,0 0 0 0,-28 72 0 15,28-72 0-15,-21 70 0 0,21-70-176 0,-20 77-16 16,20-77-16-16,-16 81 0 0,16-81-32 0,-8 73 0 0,8-73 0 0,0 0 0 15,-3 101-64-15,3-101-128 0,0 0 176 0,4 97-176 16,-4-97 128-16,0 0-128 16,9 89 0-16,-9-89 0 0,11 84 880 0,-11-84 112 0,16 91 32 0,-16-91 0 31,17 87-1632-31,-17-87-320 0,19 80-64 0,-19-80-16 0,17 76 800 0,-17-76 208 0,16 77 0 0,-16-77 0 16,11 75 0-16,-11-75 0 0,9 77 0 0,-9-77 0 15,10 82 0-15,-10-82 0 16,8 82 0-16,-8-82-128 0,9 78 128 0,-9-78 0 0,0 0 0 0,14 94 0 15,-14-94 0-15,0 0 0 0,14 85 0 0,-14-85 0 16,0 0 0-16,14 84 0 0,-14-84 0 0,0 0 0 0,17 84 0 0,-17-84 0 16,0 0 0-16,0 0 128 0,17 84-128 0,-17-84 0 15,0 0 0-15,0 0 128 0,0 0-128 0,15 73 0 16,-10-64 0-16,-3-2 128 16,1 0 112-16,-1-3 16 15,1 0 16-15,-1-1 0 0,0-2 64 0,-1 1 16 0,1-4 0 0,-1 1 0 0,0 0 128 0,-1-2 32 16,2-1 0-16,-2-1 0 0,0 1 32 0,0-2 16 15,-2 1 0-15,1-1 0 0,0 1-288 0,-2-3-48 16,0 0-16-16,-1-2 0 0,1 0-64 0,-1-1-16 16,-1 0 0-16,1-2 0 0,0 2-128 0,0-2 160 0,-2-1-160 0,2 0 160 15,0 1-160-15,1 0 128 0,0-1-128 0,-1-1 128 16,1-2-128-16,-1-2 128 16,1-2-128-16,-3-3 128 15,2-7 0-15,-2-3-128 0,1-3 192 0,-1-1-64 0,0 3 48 0,1-3 0 0,0-6 0 0,0-1 0 31,1-1-48-31,-2 0 0 0,2-2 0 0,1 5 0 0,0 11 0 0,0-9-128 0,2-10 192 0,-2-8-64 16,0 2-128-16,0 1 128 0,0 1-128 0,2-2 128 0,0 3-128 16,-1 4 192-16,2 0-192 0,0-6 192 15,0-8-48-15,2-1 0 16,0 0 0-16,1 4 0 0,0 2 16 0,0 1 0 0,0 3 0 0,0 6 0 0,-1 2-32 0,1-4 0 16,1-8 0-16,1 1 0 0,-1 6-128 0,0 2 128 31,0 3-128-31,-1 4 128 0,0 2-128 0,-2 4 0 15,2 3 0-15,-1 4 128 0,-1 6-128 0,-1 0 0 16,2 2 0-16,-4 2 0 0,2 0 0 0,0 0 0 16,-1-1 0-16,-1 3 0 0,1 1 0 0,-2 4 0 15,2 3 0-15,-2 3 0 0,0 3 0 0,2 1 0 16,-1 3 0-16,1 2 0 0,-1 0-176 0,1 3 176 16,-2 0-128-16,2 1 128 15,-1 0-432-15,1 1 0 0,-1 4 0 0,0 6 0 16,2-17-1168-16,0 0-256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8:30:45.4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8:30:46.674"/>
    </inkml:context>
  </inkml:definitions>
  <inkml:trace contextRef="#ctx0" brushRef="#br0">6336 15062 0,'0'0'0,"0"0"16,75-23-1</inkml:trace>
  <inkml:trace contextRef="#ctx1" brushRef="#br0">3792 6986 4607 0,'1'-2'400'0,"-1"-1"-400"0,0 0 0 0,0 2 0 0,2-1 832 0,-1-1 64 15,2-4 32-15,0-3 0 0,3-2 32 0,-1-2 16 16,2 1 0-16,0 3 0 0,0 3 496 0,0 1 112 16,2 3 16-16,-2 2 0 0,0 2-16 0,0 4 0 15,-1 0 0-15,-1 2 0 0,-2 3-528 0,1 3-96 16,-1 0-32-16,-1 1 0 0,-1 0-144 0,-1 1-16 15,0 4-16-15,0-19 0 0,0 0-208 0,3 68-32 16,-3-68-16-16,0 0 0 0,8 63-64 0,-8-63-16 0,0 0 0 0,9 61 0 16,-9-61 0-16,0 0 0 0,13 65 0 0,-13-65 0 15,0 0 128-15,11 79 32 0,-11-79 0 0,4 61 0 16,-4-61-64-16,0 68 0 0,0-68 0 0,-6 66 0 16,6-66-128-16,-8 66-48 0,2-30 0 0,2-4 0 15,0-3-96-15,-2 0-32 0,6-29 0 0,-7 65 0 16,7-65-208-16,0 60 176 0,0-60-176 0,0 0 160 15,10 70-160-15,-10-70 0 0,0 0 0 0,0 0 0 0,24 68 0 0,-24-68 128 16,0 0-128-16,0 0 0 0,0 0 0 0,0 0 128 16,41 68-128-16,-34-58 0 0,0 0 128 0,0-3-128 15,0 1 0-15,2-2 128 0,1 1-128 0,0-2 0 16,-1 0 0-16,4-1 128 16,0 0-128-16,1-1 0 0,3 0 0 0,1-3 128 0,2 1-128 0,1-2 0 15,2-2 0-15,2-1 0 0,1 1 0 0,2 0 128 16,0-1-128-16,5 0 0 0,2 1 0 0,2 0 128 15,-1 2-128-15,3 1 0 0,2 2 0 0,2 0 0 16,3 1 128-16,3-2-128 16,3 2 0-16,3-3 0 0,3 0 0 0,0 0 0 0,3 0 0 0,4 0 0 15,4 1 0-15,5 1 0 0,6 1 0 0,3-3 0 0,5-3 0 0,1 0 0 16,3-1 0-16,4-1 0 0,6 3 128 0,1-1-128 16,0-4 0-16,-1 0 0 0,-1 2 0 0,4 4 0 15,1 1 0-15,-3 0 0 0,-3 0 128 0,1 1-128 16,0 2 0-16,2 1 0 0,0 3 0 0,-1-4 0 15,-3 0 0-15,0 1 0 0,0 3 128 0,0 1-128 16,-2-1 0-16,-5 0 0 0,-6-3 0 0,3 3 0 16,4 1 0-16,-2 2 0 0,-1 2 0 0,-4-4 0 0,-2 1 0 15,-1-1 0-15,-1 2 0 0,1 1 0 0,-2 3 0 0,-2 2 0 16,0-6 0-16,-4 0 0 0,0-2 0 0,-9-1 0 16,-9 0 128-16,1 0-128 0,2 0 0 0,3 0 0 15,2-1 0-15,-5-2 128 0,0 1-128 0,-9-3 160 16,-8 1-160-16,0 1 160 15,-1 1-32-15,-2-1-128 16,-4 0 192-16,-5 0-64 0,-5-1 0 0,-4 2-128 16,-22-5 192-16,46 8-64 0,-28-5-128 0,-2 0 192 15,-16-3-192-15,0 0 192 0,32 5-192 0,-26-5 192 16,-2 0-192-16,-3-3 192 0,1 1-16 0,-1-4 0 16,-1-1 0-16,-1 0 0 0,1 1 80 0,0-2 32 0,-2-2 0 0,2-4 0 15,-1-3-48-15,0-3-16 0,-2-3 0 0,1-3 0 16,1-1 16-16,-2-3 0 0,0-1 0 0,0-3 0 15,-1-1-48-15,-1-2 0 0,0 0 0 0,5-1 0 16,5 7-48-16,-4-1-16 0,-1-4 0 0,-4-1 0 16,-9-3-128-16,0-4 160 0,1-4-160 0,-1-2 160 15,2 4-160-15,-1-2 160 0,1 0-160 0,1 1 160 16,0 3-160-16,0 3 128 0,2 3-128 0,-1 4 128 16,2 4-128-16,2-3 160 0,0-7-160 0,-3-2 160 15,-3-1-32-15,-6 2-128 0,-5 7 192 0,1 6-64 0,1 4 32 16,-4-1 0-16,-4-4 0 0,-4-2 0 0,-2 4 0 0,-4-1 0 15,-6 1 0-15,-3 2 0 0,2 5-160 0,-3 2 160 16,-8 1-160-16,-4 0 160 0,-1 4-160 0,-11-1 0 16,-17 3 0-16,-5-1 128 0,1 1-128 0,-16 0 0 15,-18 2 0-15,-6 1 0 0,0 1 0 0,-20 0 0 16,-23 1 0-16,-6 0 128 0,1 2-128 0,-8 1 0 16,-13 5 144-16,-17 1-144 0,-15 2 0 0,-8 0 128 15,13 0-128-15,-13 1 0 0,-11 4-144 0,-14 1-112 16,-15 3 0-16,-11 3-16 15,-3 3-512-15,-7 1-112 0,-3 3 0 0,-12 7-20544 0</inkml:trace>
  <inkml:trace contextRef="#ctx1" brushRef="#br0" timeOffset="4725.99">13634 10927 11967 0,'1'-3'1072'0,"1"0"-864"0,-1 2-208 0,-1-1 0 0,1 1 848 0,-1-3 128 0,2-2 32 0,1-3 0 15,-2 1 928-15,2-2 192 16,-2 3 48-16,1 0 0 0,-2 4-352 0,1 2-64 16,-1-1-16-16,0 4 0 0,2 3-656 0,-2 4-144 0,1 5-32 15,-2 4 0-15,1 2-176 0,0 3-32 0,-2 5-16 0,1 3 0 16,-2 3-64-16,2 0-16 0,-1 3 0 0,1-4 0 15,-1-1-144-15,1-1-16 0,1-31-16 0,0 62 0 16,0-62-48-16,3 59-16 0,-3-59 0 0,0 0 0 16,11 69-64-16,-12-53-16 0,-1-1 0 0,5-3 0 0,-3-12-32 0,0 0-16 15,0 0 0-15,-1 34 0 0,-1-30-112 0,1 0-128 16,-2 0 176-16,0 1-176 0,-1-3 0 0,0 3 0 16,1-1 0-16,0-3 0 0,0 2-256 0,2-1-96 15,-1-1-32-15,4-1-18224 16</inkml:trace>
  <inkml:trace contextRef="#ctx1" brushRef="#br0" timeOffset="5519.65">14134 11031 13823 0,'0'-3'1216'0,"0"1"-960"0,1 0-256 0,-1 1 0 0,0 1 1744 0,0 0 304 15,0 0 64-15,0-2 16 0,-1 2 240 0,0-1 32 16,-2 2 16-16,-3 2 0 0,0 4-1024 0,-5 6-208 15,0 2-32-15,-1 5-16 16,1 1-448-16,0 2-96 0,2 4-16 0,4 0 0 0,-1 1-112 0,3 0-16 16,2 2-16-16,1-30 0 0,0 58-256 0,0-58-48 15,6 52-128-15,-6-52 192 0,0 0-192 0,19 61 0 16,-19-61 0-16,0 0 0 0,0 0 176 0,0 0-16 16,53 56 0-16,-53-56 0 0,0 0 96 0,0 0 32 15,0 0 0-15,62 24 0 0,-50-22-32 0,1-4 0 0,1 0 0 0,0-3 0 16,1-2 32-16,0-3 0 0,-1 0 0 0,2-2 0 15,-2-2 96-15,-1-1 0 0,-2-1 16 0,0-1 0 16,-2 1 48-16,-2-2 16 0,-2-4 0 0,0-2 0 16,-1-4-32-16,-3-1-16 0,-2-3 0 0,-2 3 0 15,-1 2-64-15,-2-3-16 0,-1 1 0 0,-3-1 0 16,-1 3-144-16,-5 3-16 0,1 4-16 0,-2 2 0 16,0 5-160-16,-1 2 0 0,-2 4 144 0,0 4-144 15,0 2 0-15,0 1 0 0,2 2 0 0,0 6 0 0,-1 1 0 16,1 6 0-16,0 1-192 0,-1 7 64 15,2 4-240-15,2 1-32 0,2 2-16 0,0 2 0 16,3 8-384-16,3 1-80 0,5 1-16 0,2-42-12352 16,15 82-2464-16</inkml:trace>
  <inkml:trace contextRef="#ctx1" brushRef="#br0" timeOffset="5979.69">14856 11054 13823 0,'-10'-16'608'0,"6"9"128"0,-1 0-592 0,1 1-144 0,1 4 0 0,1 0 0 0,-1-1 1184 0,-3 1 208 0,-2 0 32 0,-2-1 16 16,0 5 1072-16,-2 1 224 0,5-1 32 0,-1 5 16 15,-2 3-1056-15,0 7-192 0,-1 6-64 0,0 7 0 16,1 6-800-16,1 5-160 0,1 3-48 0,2 0 0 15,2-2-464-15,4-4 128 16,0-38-128-16,10 65 0 0,-10-65 0 0,0 0 0 0,29 65 0 0,-29-65 0 16,0 0 0-16,0 0 0 0,61 48 0 0,-61-48 0 15,0 0 336-15,54 10-16 0,-36-11-16 0,2-2 0 0,1-3 384 0,-1-1 80 16,1-3 0-16,-1-2 16 0,0-1-176 0,-1-1-32 16,0-3-16-16,-2-3 0 0,-2 0-64 0,-1-1-16 15,-1-1 0-15,-4-2 0 16,-1 0 0-16,-1-3 0 0,-3-2 0 0,-1 1 0 0,-1 0-96 0,-5-3-32 15,-3-3 0-15,-2 1 0 0,-4 7-112 0,-2 2-32 0,-1 4 0 16,-4 1 0-16,-2 7-64 0,-1-1-16 0,-1 5 0 0,-1 2 0 16,0 2-128-16,3 2 192 0,-2 2-192 0,1 3 192 15,0 3-192-15,3 1 0 0,2 4 0 0,0 2 0 16,1 2-192-16,2 7-32 0,3 6 0 0,2 3 0 31,4 0-512-31,2 7-96 0,3-38-32 0,11 86-12688 0,-11-86-2528 0</inkml:trace>
  <inkml:trace contextRef="#ctx1" brushRef="#br0" timeOffset="6392.71">15456 11274 24879 0,'2'-28'1088'0,"-2"14"256"0,0-2-1088 0,0 4-256 16,-2 2 0-16,1 1 0 0,-1-1 2224 0,-2-8 384 15,-3-9 80-15,-1-4 0 0,-4 3-672 0,1 5-144 16,-2 6-16-16,2 6-16 0,-2 5-1248 0,0 6-240 16,1 6-48-16,-2 4-16 0,1 4-160 0,0 4-128 15,2 6 144-15,2 5-144 0,1 3 0 0,1 5 128 16,1 8-128-16,5 0 0 0,4 2 0 0,-3-47 0 16,10 65 0-16,-10-65 0 0,0 0-176 0,46 78 32 0,-46-78 0 0,0 0 0 15,72 49 144-15,-72-49-192 0,52 13 192 0,-52-13-192 16,51 1 192-16,-25-5 176 0,1-2-48 0,-2-4 0 15,3-2 256-15,-4-3 64 0,0 0 0 0,-2-2 0 16,-1-1 112-16,-4-2 16 0,-2 3 16 0,-2-3 0 16,-3-3 64-16,-2-2 16 0,-1-2 0 0,-4-2 0 15,-3-3-32-15,-1-3 0 0,-6-7 0 0,-3-2 0 0,-3 4-128 16,-4 4-48-16,0 3 0 0,-1 6 0 0,-5 3-112 0,-2 6-32 16,-2 2 0-16,-1 4 0 0,-1 3-128 0,0 2-48 15,2 3 0-15,-1 1 0 0,2 2-144 0,-2 2-192 16,0 3 32-16,1 5 16 15,1 1-752-15,1 4-160 0,1 3-32 0,0 4 0 16,-1 6-416-16,-1 5-96 0,-1 6 0 0,-1 3-18784 0</inkml:trace>
  <inkml:trace contextRef="#ctx1" brushRef="#br0" timeOffset="10796.6">6494 13655 2751 0,'5'-3'256'0,"-4"0"-256"0,-1 2 0 0,-1-1 0 0,-1 2 1008 0,1-1 144 0,1-3 48 0,-2-1 0 16,2-2 80-16,-1 2 32 0,-2-1 0 0,-1 2 0 16,1 2-224-16,-1 2-32 0,0-1-16 0,1 1 0 15,0 0 32-15,0 1 0 0,2 1 0 0,1 2 0 16,0 2 80-16,0 2 32 0,0 2 0 0,1 0 0 15,-1 1-416-15,2 0-64 0,0 2-32 0,0 1 0 16,-1 3-48-16,1-3-16 0,-1-1 0 0,-1 0 0 16,0 1 64-16,-1-1 16 0,-2 1 0 0,0 0 0 15,0-1 32-15,-3-1 16 0,1 4 0 0,-1-1 0 16,-1 1-144-16,0 1-16 0,-1 0-16 0,2-3 0 0,0-3-64 16,2 1-16-16,-2-1 0 0,1 3 0 0,-2 0-112 0,1 2-32 15,-1 1 0-15,0 0 0 0,1-3-64 0,2 1-16 16,0-1 0-16,0-1 0 0,1 1-32 0,1-2-16 15,-1 0 0-15,3 0 0 0,0-1-48 0,0 0-16 16,2 0 0-16,-1-1 0 0,2 0-144 0,0 0 128 16,0 0-128-16,1 1 128 0,0 1-128 0,-1-4 0 15,0-1 144-15,1 2-144 0,-1-1 128 0,0 2-128 16,0 0 128-16,-1-2-128 0,1-1 128 0,0 1-128 16,0 1 128-16,1-2-128 0,-1 2 0 0,1-2 128 15,-1 0-128-15,1 0 0 0,0 2 0 0,-1-2 128 0,0 0-128 0,0 0 0 16,0-2 0-16,0 3 0 0,-1-1 0 15,0 0 128-15,1 0-128 0,-2 0 0 0,0 0 0 0,1-2 0 16,1 1 0-16,-2 1 128 0,2-1-128 0,-2 1 0 16,1 0 0-16,-1 0 144 0,1 0-144 0,-1-1 0 15,-1-1 128-15,1 0-128 0,-1 2 0 0,0 0 0 16,0 1 0-16,-1 1 0 0,1-4 0 0,0 1 0 16,0 1 128-16,0 0-128 0,-1-1 0 0,1 1 0 15,0-1 0-15,0 1 0 0,0 0 0 0,0 1 0 16,1-2 0-16,-1 1 0 0,0 0 0 0,1-1 0 0,1 1 128 0,-2-2-128 15,3 2 0-15,-2-1 0 16,1 0 0-16,0-1 0 0,1 2 0 0,0 2 0 16,-2-2 128-16,2 0-128 0,-1 1 0 0,-1-1 0 0,0 2 0 0,1-1 0 15,-2 1 0-15,0-1 0 16,-2 1 0-16,1 1 0 0,0-2 128 0,-1 2-128 0,-1 0 0 0,2-2 0 16,0 1 0-16,-1-2 0 0,1 2 128 0,-1-1-128 15,2 0 0-15,0 1 0 0,0-1 0 0,0-1 0 16,2-1 0-16,-2 1 0 0,3 2 0 0,-2-2 0 15,2 1 0-15,0-1 0 0,1-1 0 0,0 0 0 16,0 1 0-16,1-2 0 0,-1 2 128 0,0 0-128 0,-1-1 0 16,0 1 0-16,1 2 0 0,-1-1 0 0,1 1 0 0,-3-2 0 15,2 1 128-15,0 1-128 0,-2-1 0 0,2-1 0 16,-1 2 0-16,-1-2 0 0,1 0 0 0,0 0 0 16,0 0 128-16,-2 1-128 0,1 1 0 0,1-2 0 15,-2-1 0-15,1-1 0 16,-1 1 0-16,0 1 0 0,1 1 0 0,-1 2 0 0,2 2 0 0,-2-3 0 15,1 1 0-15,1-1 0 0,-1 2 0 0,1-1 0 16,-2 0 0-16,1 0 0 0,0 1 0 0,-1-1 0 0,-1 3 0 16,1-2 0-16,-1 0 0 0,-1 2 0 0,1-2 0 0,-1 2 0 15,2-2 0-15,-1 2 0 0,-1 0 0 0,1-2 0 16,2 2 0-16,-1-2 0 16,0 0 0-16,0 1 0 0,0-1 0 0,0 2 0 0,-1-1 0 0,1 1 0 15,-1-2 0-15,-1 1 0 0,1 0 0 0,-2 0 0 16,2 0 0-16,-2 1 0 0,0 0 0 0,0 1 0 15,2 0 0-15,-2 0 0 0,1 0 0 0,1-1 0 16,0 0 0-16,-1-2 0 0,2 2 0 0,0-3 0 16,0-2 0-16,0 1 0 0,0-1 0 0,0 3 0 15,0 2 0-15,0 0 0 0,0 1 0 0,0-1 0 0,0-1 0 16,0 0 0-16,2-1 0 0,-1 2 0 0,0-1 0 0,1 1 0 16,-2-13 0-16,0 0 0 0,0 0 0 0,0 0 0 15,13 72 0-15,-11-59 0 0,-2-13 0 0,0 0 0 16,0 0 0-16,0 0 0 0,7 68 0 0,-8-56 0 15,1 3 0-15,0-1 0 0,0-2 0 0,-1 1 0 16,-2 1 0-16,1 0 0 16,1-2 0-16,0-1 0 0,-2 2 0 0,1-1 0 0,-1 0 0 0,1 0 0 15,0 1 0-15,1 1 0 0,-1-2 0 0,2-1 0 16,-1 0 0-16,0 1 0 0,-1-1 0 0,1-1 0 0,1-2 0 0,-2 1 0 16,1 1 0-16,0 2 0 0,1 2 0 15,-2 1 0-15,1-1 0 0,1 0 0 16,-2 0 128-16,2 0-128 0,0 2 0 0,0-4 0 15,0 2 0-15,0-1 0 0,0 0 0 0,0 0 0 0,0-4 0 0,0 3 0 16,-1-2 0-16,1 1 0 0,0 0 128 0,0 1-128 16,0-3 0-16,0 1 0 0,0-1 0 0,0 1 0 15,-2 0 0-15,2 1 0 0,-1 2 144 0,1-2-144 16,0-1 0-16,0-2 144 0,-1 2-144 0,1 0 0 16,-2-1 0-16,1-1 128 0,-1 0-128 0,1 1 0 15,0 1 0 1,-1-2 128-16,-1 1-128 0,2-1 0 0,-2-1 0 0,2 0 128 0,-1 2-128 0,1-1 128 0,-1-1-128 0,1 0 128 15,1 2-128-15,0-1 192 0,0 2-192 0,0 0 192 32,0 0-192-32,0-4 0 0,-1-1 144 0,1 2-144 0,1 2 0 0,-1-1 128 0,0 2-128 0,0 2 0 31,1-4 0-31,-1 2 0 0,0-2 0 0,0 2 0 16,0-1 0-16,2-2 0 0,-2 0 0 0,0-1 128 15,1-1-128-15,1 1 0 0,-2 1 0 0,1 0 0 16,1 2 0-16,-1-2 0 0,2-2 0 0,-2 2 0 0,1 2 0 15,-1-4 0-15,2 4 0 0,-2-2 0 0,2 0 0 0,0 0 144 16,0 2-144-16,-2-1 0 0,2 1 128 0,0-1-128 16,0 0 0-16,-1 2 0 0,0 2 128 0,1-2-128 15,-1-2 0-15,0 1 0 0,1-2 944 0,-2 0 80 16,2 0 0-16,-2-2 16 16,2 1-1616-16,-1-2-320 0,-1 2-64 0,0-2 0 15,-1-1 800-15,2 1 160 0,-2 0 0 0,0-1 0 0,0-1 0 0,0 0 128 16,0 0-128-16,-2 1 0 0,1-2 0 0,-2 1 0 15,0 0 128-15,-1 0-128 0,1-1 0 0,-1-1 0 16,1 0 0-16,0 0 0 0,1 0-240 0,0-1-16 16,2-1-16-16,0 0 0 15,2-3-528-15,-1 1-96 0,2-2-32 0,0-1-11776 0,1 0-2352 16</inkml:trace>
  <inkml:trace contextRef="#ctx1" brushRef="#br0" timeOffset="11240.64">6990 15418 4527 0,'-3'-33'400'0,"2"22"-400"0,1-2 0 0,0 2 0 0,-1 4 0 0,1 1 0 15,0-1 0-15,0-4 0 0,0-6 0 0,0-4 0 16,0 0 0-16,0 1 0 0,0 3 0 0,0 1 0 16,1 2 0-16,2 1 0 0,0 2 0 0,-2-3 0 15,-2-2 0-15,-4-2 0 0</inkml:trace>
  <inkml:trace contextRef="#ctx1" brushRef="#br0" timeOffset="11984.39">6797 14615 1839 0,'0'-2'160'0,"0"-1"-160"16,1 0 0-16,-1 1 0 0,0 1 816 0,1-2 128 16,4-1 16-16,-2-4 16 0,-1-2 496 0,0-3 80 15,-4 0 32-15,0-1 0 16,-4 0 400-16,-1 3 64 0,-2-2 32 0,-3 2 0 16,-4-2 64-16,-1 0 16 0,4 2 0 0,-2 1 0 15,-5 0-400-15,-2 3-80 16,-4-1-16-16,-2 2 0 0,1 0-752 0,-4 2-144 15,-4 1-48-15,-2 2 0 0,0 1-256 0,-1 0-48 16,4 1-16-16,0 1 0 0,3 2-224 0,1 0-48 0,2 3-128 0,0 2 192 16,3 2-32-16,-2 2-16 0,-4 2 0 0,16-9 0 15,4 0-144-15,0 1 128 0,1 0-128 0,0 4 128 16,-1 2-128-16,-3 8 0 0,-6 9 144 0,-3 10-144 16,-1 9 128-16,3 0-128 0,6 0 160 0,5-3-160 15,10-46 176-15,0 72-176 0,0-72 192 0,0 0-192 16,39 65 224-16,-39-65-64 0,50 26-16 0,-19-17 0 15,1-2 32-15,2-1 0 0,1-2 0 0,4-1 0 16,2 0 16-16,1-3 16 0,0 0 0 0,1-5 0 0,-2 1-32 0,-3-4-16 16,0 1 0-16,-4-5 0 0,0 1 32 0,-3-2 0 15,-3 2 0-15,-2-2 0 0,0 1 48 0,-3-4 16 16,-2 0 0-16,-2-1 0 0,-1 1 112 0,-5-3 16 16,-2 4 16-16,-4-2 0 0,-3-2 64 0,-1 0 16 15,-2-3 0-15,-2 3 0 0,0 2-96 0,-2-2 0 16,-1-1-16-16,-2-1 0 0,0 4-112 0,-1-4-32 15,-3-6 0-15,-2-2 0 0,-3-1-96 0,-2 3 0 16,2 3-128-16,-3 4 192 0,-2 5-192 0,-4 1 128 16,0 5-128-16,-4 2 0 0,-4 3 128 0,-3 2-128 0,-3 2 0 15,0 3 0-15,0 1 0 0,1 2 0 0,3 0 0 0,2 2 0 16,3 2-208-16,2 4-48 0,3 0 0 0,3 5 0 31,0-1-368-31,6 1-80 0,2-3 0 0,0 3-16 16,2 3-288-16,4-10-48 0,1-2-16 0,0 0-17744 0</inkml:trace>
  <inkml:trace contextRef="#ctx1" brushRef="#br0" timeOffset="25843.65">5094 13464 911 0,'2'1'0'0,"-1"-1"0"0,1 2 0 0,-2-2 0 0,1 1 928 0,-1-1 96 15,1 2 32-15,1-1 0 0,-1 2 512 0,2 1 96 16,1 2 32-16,-1-1 0 0,0 1-368 0,0 0-80 16,-2-1-16-16,2 1 0 0,0-2-96 0,-2 2-32 15,2 1 0-15,-1-1 0 0,-1-1-240 0,2-1-48 16,1 2-16-16,0 0 0 0,2-1-176 0,-2 0-48 16,2 0 0-16,-1 1 0 0,1 0-80 0,-2-1-32 0,2 2 0 0,0-1 0 15,-1 1 16-15,0 0 0 0,0 2 0 0,-1-2 0 16,2 3-16-16,-2-3 0 0,-1 0 0 0,1 0 0 15,2 3-112-15,0 0-32 0,-1-1 0 0,1 0 0 16,0 1 144-16,-1-2 32 0,0 1 0 0,0-2 0 16,-1-2 16-16,1 1 0 0,0 0 0 0,0-2 0 0,0 3-96 0,-2-3-16 15,1 1 0-15,-1 0 0 0,0-1-80 0,0 2-32 16,0-3 0-16,-1 1 0 0,3 0-64 0,-4 1-16 16,2-1 0-16,0 0 0 0,0 0-16 0,-1 1-16 15,1-1 0-15,0 0 0 0,-2 0-48 0,2 2 0 16,-1-2 0-16,0 0 0 0,0 2 0 0,1-2-128 15,-2 1 192-15,1-1-64 0,0 0-128 0,0 2 160 16,1-2-160-16,-2 0 160 16,0 2-160-16,2-2 128 0,-1 2-128 0,-1-2 128 0,2 2-128 0,0-2 0 15,0 0 144-15,-1 0-144 0,1 2 128 0,0 0-128 16,1-2 128-16,-1 1-128 0,0 1 0 0,1-2 144 0,-1 1-144 0,0-1 0 16,1 0 160-16,-1 0-160 0,1 1 128 0,-1-3-128 15,1 1 176-15,0 0-48 0,1-2-128 0,-3 2 192 16,3-1-192-16,-1 1 176 0,0 1-176 0,0-1 160 15,-1 1-160-15,1-1 0 0,1 2 0 0,-2 1 128 16,2 1-128-16,-1-1 0 0,1-1 0 0,-3 0 128 16,1 2-128-16,0 0 0 0,1 0 0 0,1 0 0 15,0 0 0-15,0 0 0 0,0 0 0 0,-1-1 0 16,2-1 0-16,0 1 0 0,-1 0 0 0,1 1 0 0,0-2 0 0,-2 1 0 31,2 1 0-31,-2-1 0 0,0-2 0 0,0 0 0 0,0 2 0 0,1-2 0 16,-2 0 0-16,1 1 0 0,-1 0 144 0,-1 1-144 0,1-3 0 0,-1 1 144 15,1 2-144-15,-1-2 0 0,0-1 160 0,1 1-160 16,-2-1 128-16,0-1-128 0,1 1 160 0,-1 0-160 16,1-1 192-16,-1-1-192 0,0 0 192 0,1 1-64 15,-1-1 0-15,-1-1-128 0,3 2 208 0,-1-2-64 16,-1 0-16-16,0 1 0 16,1-1 0-16,-1 1-128 0,2-1 192 0,0 0-64 0,0 3-128 0,-2-1 160 0,2-1-160 15,0 1 160-15,0-1-160 0,1 2 0 0,0-2 144 0,0 1-144 16,0 0 0-16,-1 1 144 0,2 0-144 0,-3 0 0 15,3 0 128-15,-3 1-128 0,3 0 0 0,-3-1 0 16,1 1 0-16,0 0 0 0,1 2 128 0,-1-2-128 16,-1 2 0-16,0 0 0 0,1-2 0 0,0 0 0 15,0 2 0-15,-2-2 0 0,2 0 0 0,0 2 0 32,-2-3 0-32,2 1 0 0,-1 0 0 0,0-1 0 0,1 3 0 0,-1-2 0 0,1-1 0 0,-1 1 0 0,0-1 128 0,1 0-128 15,-1-1 0-15,1 1 0 0,0 0 0 0,1-1 0 31,-1 0 128-31,0 0-128 0,0 1 0 0,1-1 128 16,-1 0-128-16,0 1 0 0,-1-2 144 0,1 2-144 16,0-2 0-16,1 1 144 0,-1-1-144 0,0 2 0 15,0-2 144-15,0-1-144 0,1 0 0 0,0 2 128 16,-4-1-128-16,3 1 0 0,0-1 0 0,0 0 128 16,1-1-128-16,-1 2 0 0,1-1 0 0,2 1 128 15,-2-1-128-15,-1 1 0 0,1 0 0 0,0 0 0 16,0 1 0-16,1-2 0 0,-1 2 0 0,0-2 0 0,0 2 0 0,-1 0 128 15,1 0-128-15,-1-2 0 0,1 2 0 0,1 0 0 16,-1-2 0-16,0 2 0 0,0-2 0 0,1 2 0 16,-1-1 0-16,0 0 0 0,0 0 0 0,1 1 0 15,-3-2 0-15,4 2 0 0,-2 1 0 0,-1-1 0 16,1 1 0-16,-1-1 0 0,0 0 0 0,1 0 0 16,0 0 0-16,2-1 0 0,-2 3 0 0,1-3 0 15,0 1 0-15,0-1 0 0,-1 1 0 0,1-2 0 16,0 2 0-16,0-2 0 0,0 2 0 0,-1-2 0 15,0 1 0-15,0-1 0 0,0 2 0 0,1-2 0 16,-1 1 0-16,0-1 0 0,0 1 0 0,-1-1 0 0,3 1 0 0,-2-1 0 16,0 2 0-16,1-3 0 0,-1 1 0 0,0 1 0 15,0-2 0-15,-1 1 0 0,1 0 0 0,1-1 0 16,-3 2 0-16,3-2 0 0,-1 1 0 0,0 1 0 16,0-1 0-16,1-1 0 0,-1 1 0 0,2 1 0 15,-1-1 0-15,1-1 0 0,-1 2 0 0,0-1 0 16,0 1 0-16,1-1 128 0,-2 0-128 0,2 1 0 15,0-1 0-15,-1 1 0 0,2-1 0 0,-1 2 0 16,1-2 0-16,0 2 0 0,-1-1 0 0,-1-1 0 16,2 0 0-16,-1 2 0 0,0-1 0 0,1-1 0 0,-2 0 0 0,2 1 0 15,1-1 0-15,-3 1 0 0,-1-2 0 0,1 1 0 16,0 0 0-16,1 2 0 0,0-1 0 0,-2-1 128 16,0 2-128-16,2 0 0 0,-1 0 0 0,1-2 0 15,-2 2 0-15,1-2 0 0,0 2 0 0,1-2 0 16,-2 2 0-16,0-1 0 0,1-1 0 0,-1 1 0 15,0-2 0-15,0 1 0 0,2 0 0 0,-3-1 0 16,1 2 0-16,0-1 0 0,2-1 0 0,-2 2 0 16,2-1 0-16,-2 0 0 0,0-1 0 0,0 2 0 15,2-2 0-15,-2 1 0 0,1-1 0 0,-1 2 0 0,-1-2 0 0,1 1 0 16,0-1 0-16,-1 1 0 0,1 1 0 0,0-2 0 16,-1 1 0-16,0-1 0 0,1 2 0 0,1-2 0 15,-3 1 0-15,3-1 0 0,-1 0 0 0,-1 0 0 16,0 0 0-16,-1 0 0 0,3 0 0 0,-3 0 0 15,3-1 0-15,-1 1 0 0,0 0 0 0,0-2 0 16,1 2 0-16,-1 0 128 0,0 0-128 0,2 0 0 16,-2-1 0-16,0-1 0 0,2 2 0 0,-1-1 0 15,1 0 0-15,0 1 128 0,-1-2-128 0,1-1 0 16,0 2 0-16,1 0 0 0,-2-2 0 0,3 0 128 0,-1 2-128 0,-2-1 0 16,2 1 0-16,0-1 0 0,0 1 0 0,-1 1 0 15,1-2 0-15,-1 1 0 0,-1 0 0 0,1-1 0 16,1 1 0-16,2-2 0 0,-2 2 0 0,-2-1 0 15,2-1 0-15,-1 1 0 0,1-1 0 0,0 0 128 16,0-1-128-16,0-1 0 0,-2 3 0 0,0-1 0 16,1 0 0-16,1-1 144 0,-1 1-144 0,1-1 0 15,1 2 128-15,-1-1-128 0,2 2 0 0,-1 0 0 16,-1-1 0-16,0 1 0 0,0 1 0 0,0-2 0 16,-1-1 0-16,1 2 0 0,0 0 0 0,-3-2 0 0,-1 0 0 0,3 0 0 15,0 0 0-15,-1 1 0 0,-1-1 128 0,2-2-128 16,0 1 0-16,1 1 0 0,0 1 0 0,0-3 0 15,-1 3 0-15,-1-1 0 16,2 0 0-16,-1 0 0 0,0-1 0 0,-1 1 0 0,1 2 0 0,-2-4 0 16,2 3 0-16,-1-1 0 0,0 0 0 0,0 1 0 15,1 0 0-15,-2-1 0 0,2 0 0 0,-1 0 0 16,0 2 0-16,-1-2 0 0,2 0 0 0,-1 0 0 0,1 0 0 16,0 1 0-16,1-1 0 0,0 0 0 0,-2 0 0 0,2 0 0 15,0 0 0-15,1-1 0 0,-1 1 0 0,-2-1 0 16,2 0 0-16,-1 0 0 0,2 1 0 0,-2-1 0 15,0-1 0-15,-1 1 0 0,1 0 0 0,0-2 0 32,-1 1 0-32,2 0 0 0,0 0 0 0,-1-1 0 15,1 0 0-15,-1 1 0 0,-1-1 0 0,3-1 0 16,-1 0 0-16,0 1 0 0,1 1 0 0,1-1 0 16,-2 0 128-16,-3 2-128 0,0 0 0 0,-1 1 0 15,1-1 0-15,0 0 0 0,2 1 0 0,1-1 0 0,2-1 0 16,-2 1 0-16,-2 1 0 0,2-1 0 0,0 1 0 0,-1-1 0 15,0 1 0-15,-1-1 0 0,1 0 0 0,1-1 0 16,-1 1 0-16,1 0 0 0,1 0 0 0,-1-1 0 16,-1 3 0-16,-2-3 0 0,5 3 0 0,-4-3 0 15,-2 1 0-15,0 1 0 0,0 0 0 0,1 2 0 16,0 0 0-16,1-2 0 0,-1-1 128 0,-1 1-128 16,1-2 0-16,-1 1 0 0,4 0 0 0,-3-2 0 15,-1 2 0-15,0-2 0 0,0 1 0 0,2-1 0 16,4 1 0-16,-1-3 0 0,1 0 0 0,-2 1 0 0,-2 0 0 15,1 0 0-15,4 1 128 0,-5 0-128 0,0 1 0 0,-2 1 0 16,2-2 0-16,1 2 0 0,1-1 0 0,-1 1 0 16,-4 0 0-16,0 1 0 0,-1-1 0 0,3 1 0 15,2-1 128-15,0 0-128 0,-2 1 0 0,-1-1 0 16,-3-1 0-16,1 2 0 0,1 1 0 0,0-1 0 16,4-1 0-16,-2 1 0 0,-1 0 0 0,-1 0 0 15,0 0 0-15,0 0 0 0,1-1 0 0,-1 1 0 16,1-1 0-16,0 1 0 0,1-1 0 0,2 0 0 15,-2 0 128-15,-1-2-128 0,0 0 0 0,1 1 0 16,2-2 0-16,1 0 0 0,-4 1 0 0,2-1 0 0,2 1 0 0,-1 1 0 16,-2-1 0-16,-1 2 0 15,0-1 0-15,0 3 0 0,0-3 0 0,1 3 0 0,-1-3 128 0,1 1-128 16,-3 0 0-16,2 0 0 0,3-2 0 0,-2 0 0 16,2 1 0-16,-2-2 0 0,2 1 128 0,-1-1-128 15,1 1 0-15,0-1 0 0,-1 1 0 0,1 1 0 16,1-1 0-16,-1-1 0 0,-1 1 0 0,2-1 0 15,3 0 0-15,-1-1 0 0,-1 1 128 0,-2 0-128 16,-2 1 0-16,0-1 0 0,3 1 0 0,-4 2 0 16,0 1 128-16,-2 0-128 0,1 1 0 0,-1 0 0 0,1-2 128 0,0 1-128 15,1-2 0-15,1 0 0 0,-1 1 128 0,2 1-128 16,-3 2 0-16,1-2 0 0,0-1 0 0,0 1 0 16,-2 0 0-16,2 0 0 0,-2 2 0 0,2-3 0 15,2 1 128-15,-3-1-128 0,1 1 0 0,0-2 0 16,0 3 128-16,0-3-128 0,-1 1 0 0,1 0 0 15,0 1 128-15,0-1-128 0,-2 0 0 0,2-1 0 16,1 3 0-16,-1-3 0 0,0 1 0 0,0 0 0 16,0 1 0-16,0-1 0 0,1 0 0 0,0-1 0 0,0 1 0 15,2 0 0-15,-2 1 0 0,2 0 0 0,-2 0 0 0,0 1 0 16,1-1 0-16,-3 0 0 0,1 1 0 0,1 0 0 16,-1-1 0-16,-1 1 0 0,-1 1 0 0,0 0 0 15,1-1 0-15,-1-1 0 16,1 2 0-16,-1 0 0 0,1-1 0 0,-1 1 0 0,-1-1 0 0,1 1 0 15,-1 1 0-15,0-2 0 0,0 1 128 0,2 1-128 16,-2 0 0-16,0 0 0 0,0 0 0 0,1 0 0 16,-1 0 0-16,0 0 0 0,0-1 0 0,0 1 0 0,2 0 0 15,-2 0 0-15,0-2 0 0,0 2 0 16,0 2 0-16,0-2 0 0,0 0 0 0,0 0 0 16,0-2 0-16,0 2 0 0,0 0 0 0,0 2 0 0,0-2 0 15,0 0 0-15,0 0 0 0,-2 0 0 0,1 0 0 0,1 0 0 16,0 1 0-16,0-1 0 0,-2 1 0 15,1-1 0-15,0 2 0 0,1-1 0 0,-2-1 0 0,1 2 0 16,-1-2 0-16,1 1 0 0,1-1 0 0,-2 0 0 16,1 2 0-16,0 0 0 0,1 3 0 0,-2-3 0 15,2-2 128-15,-1 0-128 0,-2-1 0 0,0 1 0 16,2 1 0-16,-1 1 0 0,1 1 0 0,0-1 0 0,-1 1 0 16,1-1 0-16,-1 1 0 0,-1-2 0 0,3 2 0 0,-2 0 0 15,0-2 0-15,1 2 0 0,-1-2 128 0,0 1-128 16,2 0 0-16,-2 0 0 0,1 1 128 0,-1 0-128 15,2-2 144-15,0 2-144 0,2 1 160 0,-2-1-160 16,0 0 160-16,0-2-160 16,3 2 128-16,-2-2-128 0,-1 1 0 0,1 1 0 15,-1-1 128-15,0 1-128 0,2 0 0 0,-2 0 144 16,1 0-144-16,-1 0 128 0,0-2-128 0,2 2 128 16,2 1-128-16,-4 0 0 0,-6 0 0 0,2 2 128 15,5 1-128-15,-3 0 0 0,-10 0 0 0,2 2 0 16,2-4 0-16,-1 4 0 0,1 1 0 0,-1-3 0 15,5-1 0-15,-1-1 0 0,0 2 0 0,1 2 0 16,0-4 0-16,0 1 0 0,1-2-128 0,-1 2 128 16,1 0 0-16,-1-1-144 0,-1 1 144 0,2-3 0 15,1 0 0-15,-1 1 0 0,0-1 0 0,2-1 0 16,-5 3 0-16,0 0 0 0,-1 1 0 0,-1-2 0 16,-2 0 0-16,1 1 0 0,-1-3 0 0,2 1 0 15,0 0 0-15,-1-3 0 0,1 2 0 0,-1-2 0 0,2 0 0 16,0 0 0-16,1 1 0 0,1-1 0 0,0 0 0 0,1 0 0 15,0 0 0-15,0 0 0 0,1 0 0 0,0 0 0 16,0 0 0-16,0 0 0 0,2 0 0 0,-2 0 0 16,2 0 0-16,1 0 0 0,-2 0 0 0,1 0 0 15,1 0 0-15,0 0 0 0,-1-1 0 0,-1 1-128 16,2 0 128-16,-1 0 0 0,-1 0 0 0,2 0-128 16,-1-2 128-16,1 2 0 0,-2 0-160 0,2 0 160 15,-1 0-128-15,1 0 128 0,0-1-176 0,0 1 176 16,-1 0-208-16,1 0 80 0,0-2 128 0,0 2-192 15,-2 0 192-15,2 0-192 0,-1-1 192 0,1 1-160 0,0-2 160 16,0 2-160-16,0 0 160 0,0 0-160 0,0 0 160 0,1 0-160 16,-1 0-32-16,0 0-16 15,0 0 0-15,2 0 0 16,-1 2-192-16,0-1-48 0,1 1 0 0,1-1 0 16,-2 2-240-16,1 0-48 0,-2 1-16 0,1-1 0 0,0 1-1200 0,-1 0-240 0,-1 1-48 15,0-1-14256-15</inkml:trace>
  <inkml:trace contextRef="#ctx1" brushRef="#br0" timeOffset="30472.12">8170 8666 8287 0,'1'-3'736'0,"-1"1"-592"0,0 0-144 0,0 1 0 0,2 1 1776 0,-2-2 320 15,0 0 64-15,2-3 16 0,-2 1 992 0,-1 3 208 16,0 3 32-16,1 6 16 0,0 3-704 0,1 3-144 16,2 3-16-16,0 3-16 15,1 2-1376-15,-4-22-272 0,0 0-48 0,25 82-16 0,-25-82-448 0,0 0-112 16,29 77-16-16,-29-77 0 0,25 63-80 0,-25-63-32 16,24 72 0-16,-24-72 0 0,24 76 0 0,-24-76 0 0,21 75 0 0,-21-75 0 15,21 67-144-15,-16-52 128 16,-1-1-128-16,0 1 128 0,0-3-128 0,2 2 0 0,1 2 0 0,-7-16 128 15,0 0-128-15,41 68 192 0,-41-68-192 0,0 0 192 16,69 79 0-16,-69-79 16 0,0 0 0 0,69 56 0 16,-69-56 32-16,0 0 0 0,58 30 0 0,-42-24 0 15,-1-2-80-15,-3-1-16 0,-2 0 0 0,-2-2 0 16,-1-1-144-16,-1 0 0 0,-2-1 0 0,-1-2 0 16,0 1 0-16,-2-1-192 0,-1-1 0 0,-1 1 16 15,-2-1-784-15,0-1-176 0</inkml:trace>
  <inkml:trace contextRef="#ctx1" brushRef="#br0" timeOffset="31120.23">7848 9132 16575 0,'4'-5'1472'0,"2"-2"-1168"0,-1 3-304 0,-2-1 0 0,0 1 1440 0,3-4 224 0,5-7 64 0,4-7 0 16,7-6 480-16,-1-4 96 0,-2 0 32 0,1 1 0 31,-1 0-688-31,-5 0-144 0,-2 2-32 0,0 3 0 0,-4 0-416 0,-1 2-96 16,0 3 0-16,-1 0-16 15,-2 2-432-15,-1 4-64 0,0 1-32 0,0 2 0 0,0 3-208 0,-1 0-32 0,0 2-16 0,1 1 0 16,2 4-160-16,-2 0 192 16,-3 1-192-16,3 2 192 15,4 3-192-15,0 2 128 0,0 4-128 0,2 3 128 16,-9-13-128-16,0 0 0 0,0 0 0 0,42 80 128 15,-42-80-128-15,0 0 0 0,32 71 0 0,-32-71 0 16,0 0 0-16,49 70 0 0,-49-70 128 0,0 0-128 0,0 0 0 0,50 58 0 16,-40-49 0-16,2 1 128 0,2-2 48 0,-14-8 0 15,0 0 0-15,79 36 0 0,-79-36 48 0,68 21 16 16,-68-21 0-16,58 11 0 0,-39-8 0 0,-2-3 0 16,-5-2 0-16,-4 0 0 0,-2-1-48 0,-4 0-16 15,-2-1 0-15,-1 1 0 0,-2-1-176 0,-1 1 0 16,-2 0 0-16,1 0 128 15,-1 2-512-15,-2 1-96 0,-2 0-32 0,-2 3-12800 0,-2 1-2576 0</inkml:trace>
  <inkml:trace contextRef="#ctx1" brushRef="#br0" timeOffset="33969.22">13210 8673 21183 0,'-6'0'1888'0,"-2"2"-1504"0,-1-1-384 0,0 1 0 0,1-1 864 0,-7 2 96 0,-18 4 32 0,-17 6 0 16,-18 6 416-16,-6 5 96 0,9 3 16 0,10 0 0 0,11-2-736 0,11-1-144 16,6-1-16-16,10 0-16 15,7-2-480-15,10-21-128 0,0 0 0 0,17 61 0 16,-17-61 0-16,0 0 0 0,66 63 0 0,-66-63 0 0,68 48 128 15,-68-48-128-15,89 51 160 0,-89-51-160 0,89 48 208 0,-89-48-48 16,72 44-16-16,-72-44 0 0,58 42 64 0,-58-42 16 16,0 0 0-16,0 0 0 0,49 74 288 0,-47-60 64 15,-5 0 16-15,-3-1 0 0,-1-2 192 0,-3-1 48 16,1-3 0-16,-3-1 0 0,0-2-320 0,-3-3-64 0,1-2-16 16,-1-3 0-16,-2-2-48 0,-2-4 0 0,1-1 0 0,0-3 0 15,2 0 208-15,-1-3 48 0,0-5 0 0,0 0 0 16,2-1 0-16,1-1 0 0,1-1 0 0,4-2 0 15,4 0-176-15,2-1-16 0,3 0-16 0,3 2 0 16,1 1-192-16,3 2-48 0,2 1 0 0,2-1 0 16,3 2-64-16,4-3 0 0,2 0-128 0,3 1 192 15,-2 5-192-15,3 1 128 0,3 0-128 0,1 3 0 16,-4 2 0-16,-3 5 0 0,-1 3 0 0,-2 3 0 16,1 2-272-16,-2 2-48 0,-2 3-16 0,-1-1 0 15,-14-5-736-15,0 0-144 0,0 0-16 0,0 0-12320 16,0 0-2448-16</inkml:trace>
  <inkml:trace contextRef="#ctx1" brushRef="#br0" timeOffset="34350.68">13515 8806 15663 0,'-1'-17'1392'0,"1"9"-1120"0,0 1-272 0,0 2 0 0,0 3 3328 0,0 0 624 0,-2 1 112 0,1 1 32 16,0 0-1136-16,-4 1-208 0,1 6-64 0,-3 6 0 15,-1 5-1616-15,-1 6-336 16,2 3-64-16,1 1-16 0,6-28-352 0,-5 65-80 0,5-65-16 0,0 80 0 31,0-80-80-31,14 79-128 0,-14-79 176 0,0 0-176 0,44 84 128 0,-44-84-128 0,0 0 0 0,59 54 0 16,-59-54 208-16,0 0-16 16,71 23 0-16,-46-21 0 0,-4 0 144 0,3-5 32 15,0-1 0-15,-1-3 0 0,-1-3 128 0,0-1 16 0,-3-4 16 0,0-1 0 16,-4-1 144-16,-1-5 32 0,2 1 0 0,-5-1 0 0,-1-1 0 0,-3-4 16 15,-1-3 0-15,-3-1 0 16,-2 0-16-16,-2-7 0 0,-5-7 0 0,-5 0 0 16,2 8-208-16,-5 0-48 0,-4-2-16 0,-5 1 0 15,-4 4 144-15,-2 4 48 0,-4 6 0 0,-2 4 0 0,-2 6-496 16,-1 4-96-16,-2 3-32 0,-3 6 0 16,-1 2-832-16,0 6-144 0,2 2-48 0,2 6 0 15,3 8-608-15,3 5-128 0,6 7-32 0,0 5-13504 16,0 7-2720-16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7:46:17.0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7:46:43.729"/>
    </inkml:context>
  </inkml:definitions>
  <inkml:trace contextRef="#ctx0" brushRef="#br0">9686 4901 24879 0,'-12'-11'2208'0,"4"1"-1760"0,1 4-448 0,2 4 0 16,3-1 1280-16,-5-1 160 0,-5-5 32 0,-9-6 16 16,-10-5 416-16,-10-4 80 0,-6 0 0 0,-2 1 16 15,1 2-1152-15,-4 1-224 0,-2 0-48 0,-5 1-16 0,-4-4-368 0,-3 2-192 0,-3-2 192 0,-6-1-192 31,-1 2 0-31,-6-4 0 0,-2-1 0 0,3 2 0 16,6 2 160-16,-12-2-32 0,-7-3 0 0,-5-1 0 16,0 1 0-16,2-2-128 0,1 1 192 0,-10-1-64 0,-9 5-128 0,-6-2 0 0,-2 0 0 0,-3 3 0 15,-4 1 0-15,-4 2 0 16,-5 4 128-16,0 3-128 0,3 1 128 0,-2 3-128 16,-2 6 192-16,-2 3-64 0,3 2-128 0,-1 8 160 15,0 3-160-15,4 3 160 16,15 0-160-16,1 5 0 0,0 7 0 0,7 2 0 0,8 4 0 0,8 2 0 15,6 5 0-15,4 5 0 0,3 9 0 0,11 1 0 16,9 3 0-16,9 2 0 0,10 1 0 0,7 3 0 16,7-2 0-16,4 1 0 0,6 5 0 0,7 9 0 15,5 6-144-15,9 4 144 0,6 1-368 0,8 4-16 16,8 4 0-16,10 4 0 16,4 3-768-16,12 3-176 0,7 3-16 0,8-7-16 15,-3-12-560-15,15 2-128 0,11 1 0 0,13-2-16 16,9-1-64-16,0-12-16 0,-5-10 0 0,8-6 0 15,9-3 800-15,5-5 144 0,7-6 48 0,2-7 0 0,4-4 1488 0,5-9 304 16,4-4 64-16,6-7 16 0,2-7 944 0,0-5 176 16,1-3 32-16,1-5 16 0,6-6 224 0,-6-3 32 0,-7-1 16 0,4-4 0 15,3-4-592-15,-13 1-112 0,-13-2-32 0,1-4 0 16,3-2-640-16,1-5-128 0,-8-3-16 0,1-7-16 16,0-2-272-16,-11 0-48 0,-18 7-16 0,1-8 0 15,-1-6-96-15,-5-4 0 0,-6 2-16 0,-9-5 0 16,-8-3 32-16,-11-5 16 0,-7-1 0 0,-8-1 0 15,-6 0 64-15,-8-2 16 0,-5 2 0 0,-7 5 0 16,-6 5 80-16,-7-12 0 0,-4-12 16 0,-9-6 0 16,-5 1 16-16,-7-1 0 0,-6 3 0 0,-6-1 0 15,-4-1-64-15,-4 2-16 0,-3 3 0 0,-1 2 0 16,-1 8-144-16,1 8-48 0,-1 7 0 0,4 7 0 16,4 7-528-16,-2 4-128 0,2 5 0 15,3 4-13504-15,6 8-2704 0</inkml:trace>
  <inkml:trace contextRef="#ctx0" brushRef="#br0" timeOffset="4224.91">13065 3197 13823 0,'-6'-11'1216'0,"2"6"-960"0,1 0-256 0,0 1 0 0,2 1 2112 0,-1 0 384 0,-1-1 80 0,-1-3 16 0,-3 0 144 0,-3-1 16 15,-3-2 16-15,-4 3 0 0,1 2-592 0,-1 5-112 16,-3 2-16-16,-3 5-16 0,-2 3-1328 0,1 5-256 0,-2 5-48 0,1 3-16 16,-3 6-192-16,-2 4-64 15,2 1 0-15,1 0 0 0,6 0-128 0,5-3 0 0,6-3 0 0,7-3 128 16,5-1-128-16,-2-24 0 0,0 0 0 0,44 51 0 15,-44-51-240-15,0 0 32 0,84 24 0 0,-84-24 0 16,74 6-16-16,-74-6 0 0,83 4 0 0,-83-4 0 16,82 7 224-16,-82-7-192 15,64 10 192-15,-64-10-192 0,0 0 192 0,73 31 0 0,-73-31 0 0,0 0-144 16,45 42 144-16,-45-42 0 0,0 0 0 0,12 41 0 16,-17-24 304-16,-4 3-16 0,-3-1 0 0,-5 2 0 15,-5 1-32-15,-5 4 0 0,-3 1 0 0,-4-1 0 16,-2 1-64-16,-4 2 0 0,-4-3-16 0,0 0 0 0,3-4 112 0,2-3 32 15,2-1 0-15,5-5 0 0,2-2 16 0,5-2 16 16,-1-4 0-16,5-2 0 16,5-1-224-16,2-4-128 0,4 1 160 0,5-4-160 0,1 3 0 0,4-4-336 15,2 2 48-15,4-5 16 16,4-1-704-16,4-2-144 0,4-2-32 0,5-1-17552 16</inkml:trace>
  <inkml:trace contextRef="#ctx0" brushRef="#br0" timeOffset="4509.63">13341 3017 27647 0,'-5'-12'1216'0,"2"8"256"0,0 0-1168 0,0 0-304 0,2 1 0 0,-2 1 0 0,0 2 1920 0,0 2 320 0,-4 1 64 0,0 5 0 16,-1 6-448-16,1 3-112 0,1 3-16 0,2 5 0 0,0 5-1152 0,2 4-256 15,1 3-32-15,1 2-16 16,-2 2-32-16,4 3-16 0,-1 4 0 0,1 2 0 16,2-1-224-16,-1-4 176 0,1-8-176 0,2-2 160 15,-1 1-160-15,1-5 0 0,-6-31 0 0,13 52 0 0,-9-32 0 0,-4-20 0 16,11 39 0-16,-7-20 0 0,-1-7 0 0,1 0 0 16,-1-1 0-16,1-3 0 15,-1 1-384-15,3-3-48 0,-2-4-16 0,0 0-12384 16,2-2-2480-16</inkml:trace>
  <inkml:trace contextRef="#ctx0" brushRef="#br0" timeOffset="4906.01">13452 3603 16575 0,'-3'3'1472'0,"0"0"-1168"0,3-2-304 0,0 0 0 16,0 1 1472-16,-1 1 224 15,-2 2 48-15,0 5 16 0,-1 3 1776 0,-1 2 368 0,4 1 64 0,0 1 0 16,1-2-2352-16,2 1-464 16,3 0-112-16,0-4-16 0,-5-12-656 0,0 0-144 0,0 0-32 0,0 0 0 15,47 47-64-15,-47-47-128 0,0 0 176 0,0 0-176 0,72 8 160 16,-72-8-160 0,49-7 128-16,-49 7-128 0,48-14 176 0,-48 14-48 0,50-22-128 0,-26 6 192 15,-1 1-16-15,-4-1-16 0,0 0 0 0,-4 1 0 16,1-3 80-16,-4-1 16 15,0-1 0-15,-5 2 0 0,-3 0 48 0,-4-4 16 16,-1 4 0-16,-6-2 0 0,-3 1 16 0,-4 0 16 16,-2 1 0-16,-1 1 0 0,-1 1-32 0,-1 5-16 15,0 3 0-15,-1 0 0 0,1 6-48 0,-2 0-16 0,-1 4 0 16,-2 3 0-16,1 4-64 0,0 2-16 0,4 5 0 16,0 2 0-16,5 2-160 0,4 0 0 0,2-2 0 0,4 0 0 31,1 5-336-31,1 1-112 0,4 1 0 0,3 2-16 0,-5-27-656 15,20 52-128-15,-20-52-32 0,0 0-18496 0</inkml:trace>
  <inkml:trace contextRef="#ctx0" brushRef="#br0" timeOffset="5395.59">13949 3460 25791 0,'4'-8'1152'0,"-2"4"224"0,0-1-1104 0,0 2-272 15,-1 3 0-15,-1 2 0 0,0-1 2704 0,2 4 496 16,-1 2 80-16,2 7 32 0,0 4-1552 0,-2 3-304 16,0 5-64-16,1 2-16 0,-2 4-864 0,0 1-160 15,0-2-32-15,0 3-16 0,0 3-160 0,0-1-16 16,-2 1-128-16,2 0 192 0,0-3-192 0,2-5 0 16,-2-2 0-16,0-4 0 0,1-2 0 0,-1-4 0 15,0 0 0-15,2-4 0 0,-2-2 0 0,0-3 0 0,-2 0 0 0,2-4 0 16,0-1 0-16,-3-3 0 0,2 0-160 0,-3-5 160 15,0 0-128-15,-1-4 128 16,1-2-128-16,-2-2 128 0,1 1 0 0,-2-3 0 16,2 0 144-16,-2-4-144 0,0-3 384 0,2-6-48 0,-2-6 0 0,1-6 0 15,3-4-48-15,2-2-16 0,4-5 0 0,2 0 0 16,4-1-128-16,5-2-16 16,3 3-128-16,1 7 192 0,-1 9-192 0,3-2 0 0,5 2 0 0,1 1 0 15,1 6 0-15,-3 4 0 0,-3 5 0 0,0 5 0 16,2 4 0-16,-23 10 0 0,0 0 0 0,48-7 0 15,-48 7 0-15,0 0 0 0,0 0 0 0,58 48 0 16,-58-48 0-16,0 0 0 0,28 67 0 0,-24-43 0 16,-3 0 0-16,-3 0 144 0,-3-3-144 0,-2-1 128 0,-4 0 48 0,-3-5 0 15,-3 2 0-15,0-4 0 16,0-2 160-16,-1-1 48 0,-1 0 0 0,0-3 0 16,0 0-48-16,2-1 0 0,3-3 0 0,0-2 0 15,3-1-464-15,-1-1-112 0,4-2-16 0,-2-2 0 16,2 0-896-16,-1-1-192 0,1-1-48 0,0-1-19056 0</inkml:trace>
  <inkml:trace contextRef="#ctx0" brushRef="#br0" timeOffset="5620.19">13111 3327 37775 0,'-1'-2'1664'0,"4"0"368"0,2 1-1632 0,2-1-400 0,0 0 0 0,0-1 0 0,2 0 944 0,8-1 96 0,13-3 32 0,13-6 0 0,10-1-48 0,0-2 0 32,4-1 0-32,-4 2 0 0,-2-2-480 0,-1 1-96 0,-2 2-32 0,-4 1 0 0,-6 2-288 0,-9 3-128 15,-6 2 128-15,-5 0-128 0,-4 3 0 0,-4 2 0 16,-3 1 0-16,-4 1 0 16,-3 2-880-16,-3 2-144 0</inkml:trace>
  <inkml:trace contextRef="#ctx0" brushRef="#br0" timeOffset="6299.4">15369 3093 16863 0,'2'-1'368'0,"0"-2"80"0,-1 0 0 0,1 1 48 15,-1 1-496-15,0 0 0 0,1-2 0 0,-1-1 0 0,1-3 3392 0,1-2 576 0,-2-2 112 0,0-3 16 0,-1-1-1152 0,-2 0-256 0,-3-1-32 0,-2 1-16 0,0-1-1632 0,-3 2-336 0,-1-1-64 0,-3 2-16 16,-2 2-240-16,-2 1-48 0,1 1-16 0,-1 5 0 15,-2 0-160-15,-1 4-128 0,-2 3 144 0,0 4-144 16,1 4 0-16,-1 5 0 0,2 3 0 0,3 4 0 16,1 4 0-16,1 4-160 0,3 0 160 0,4 0-192 15,2 3 64-15,2-3 0 0,4-4 0 0,2 1 0 16,4 2-192-16,-5-30-16 0,19 51-16 0,-19-51 0 0,0 0 0 0,44 48 0 16,-44-48 0-16,0 0 0 0,0 0 352 0,64 15 0 15,-47-19-144-15,0-3 144 0,-2-2 128 0,-1-1 96 16,-4 1 16-16,1-3 0 15,2-3 80-15,-2-2 32 0,-2 0 0 0,-1 0 0 0,1 0 64 0,-3 0 16 16,-1 1 0-16,1 2 0 0,-1 2-32 0,-2 2 0 16,2 3 0-16,-3 0 0 0,0 2 0 0,1 3 0 15,-2 2 0-15,2 1 0 0,1 0-96 0,-1 2-32 0,3 4 0 16,-6-7 0-16,0 0-80 0,0 0 0 0,0 0-16 0,0 0 0 16,62 43-176-16,-62-43 128 0,0 0-128 0,0 0 128 15,0 0-128-15,73 5 160 16,-59-6-160-16,-1-2 160 0,-3 0-160 0,0-1 0 15,-3 1 0-15,1-1 0 16,-1 0-768-16,-1-1-128 0,0 1-16 0,-1 1-13264 16,1-1-2656-16</inkml:trace>
  <inkml:trace contextRef="#ctx0" brushRef="#br0" timeOffset="6983.92">16020 2750 32255 0,'7'-5'1424'0,"-1"3"304"0,1-1-1392 0,-2 1-336 0,-3 2 0 0,-1 0 0 0,2 0 1760 0,3 2 288 0,3 1 48 0,-9-3 16 0,0 0-976 0,0 0-192 16,64 32-48-16,-64-32 0 0,0 0-544 0,37 50-112 16,-37-50-32-16,0 0 0 0,24 62-16 0,-24-62 0 15,0 0 0-15,18 56 0 16,-14-42-192-16,-1-1 128 0,0-3-128 0,-2-2 0 0,2-1 0 0,0-2 128 0,-2-1-128 0,1-3 0 15,-1 1 0-15,1-2 128 16,-1-2-128-16,-1 0 0 16,0-1 160-16,-1-2-160 0,1 0 160 0,-2-4-160 0,1-1 160 0,-1-1-160 15,1 0 160-15,0-3-160 16,1-2 224-16,1-1-48 0,2-3-16 0,0 2 0 0,0 3-32 16,1-7-128-16,4-3 192 0,2-5-64 0,1 1-128 0,4-5 128 0,1-2-128 15,3 2 128-15,-1 3-128 0,1 6 0 0,-1 4 0 0,-3 4 0 16,2 4 0-16,-2 5 0 15,-3 5 0-15,-2 1 0 0,1 5 0 0,-2 3 0 16,-1 1 0-16,-8-7 0 0,0 0 0 0,0 0 0 16,34 68 0-16,-34-68 0 0,16 49 0 0,-16-49 0 15,11 45-144-15,-11-45 144 0,11 41 0 0,-11-41 0 16,0 0 0-16,13 48 0 0,-10-35 0 0,-2-3 0 0,1-3 0 16,-4 0 0-16,2-1 0 0,-2-3 0 0,0-2 0 0,-1-1 144 0,-1-1 16 0,1-2 0 15,-1-1 0-15,1-1 0 16,0 0-32-16,1-2 0 0,0-2 0 0,-1-2 0 15,2-2-128-15,1-2 192 0,0 3-192 0,1-3 192 16,2-7-192-16,3 0 128 0,-1-4-128 0,3-2 128 16,1-3-128-16,4-1 0 0,1 1 0 0,-1-1 0 15,1 6 0-15,0 0 0 0,0 6 0 0,-1 3 0 16,0 5 0-16,-2 2 0 0,-1 4 0 0,-2 3 0 16,0 2 0-16,0 4 0 0,-1 4 0 0,-1 3 0 15,-6-10-224-15,0 0 80 0,0 0 16 0,19 58 0 16,-14-37 128-16,-1 3-128 0,0 1 128 0,0-2-128 15,-1-2 128-15,1-1 0 0,1 1 0 0,-5-21 0 16,0 0 0-16,20 55 144 0,-20-55-144 0,0 0 0 16,0 0 144-16,0 0-144 0,43 50 0 0,-34-46 144 0,1-1-144 0,-2-3-192 15,2 0 32-15,0-2 16 16,-2 1-688-16,2-2-144 0,0-1-32 0,0-2-19056 16</inkml:trace>
  <inkml:trace contextRef="#ctx0" brushRef="#br0" timeOffset="7334.02">17067 2405 23039 0,'-2'-3'1024'0,"1"2"192"0,1-1-960 0,-2 1-256 0,1 1 0 0,-1 1 0 16,1 1 2992-16,0-1 544 0,-4 3 112 0,3 3 32 0,-3 3-1408 0,1 3-288 0,1 1-48 0,2 2-16 16,1 1-1168-16,1 0-240 0,2 0-64 0,-3-17 0 15,0 0-240-15,16 52-48 0,-16-52-16 0,0 0 0 16,0 0-16-16,0 0 0 0,38 49 0 0,-38-49 0 15,0 0 48-15,0 0 0 0,62 20 0 0,-62-20 0 16,0 0-32-16,59-11 0 0,-39 4 0 0,0-5 0 16,0 1-144-16,-3-2 160 0,0-1-160 0,-2-1 160 15,-4 1-160-15,-1-2 192 0,-1-2-192 0,-1-2 192 0,-4-3 0 0,-1 1 0 16,-3-2 0-16,-3 0 0 0,-2-2 0 0,-2 2 0 16,-6 2 0-16,-1 2 0 15,-3 3 0-15,1 4 0 0,1 5 0 0,-3 1 0 16,-1 2 0-16,-2 4 16 0,-2 1 0 0,-1 4 0 15,5 2-64-15,-1 1-16 0,4 3 0 0,2 1 0 16,3 2-304-16,2 1-64 0,2 1-16 0,4 1 0 16,3 2-560-16,2 4-112 0,-2-22-32 0,0 0 0 15,15 57-272-15,-15-57-64 0,0 0-16 0,37 65-18032 0</inkml:trace>
  <inkml:trace contextRef="#ctx0" brushRef="#br0" timeOffset="8320.74">17630 2412 9215 0,'12'-10'816'0,"-7"3"-656"0,2 0-160 0,-1 1 0 16,-2 2 2784-16,-1 0 528 15,0-2 96-15,2-2 32 0,5-5 1264 0,2-5 256 16,0-4 48-16,0 1 16 0,-4 3-3040 0,-1 0-592 0,-3 1-128 0,-1 0-32 16,-3 2-288-16,-3 3-64 0,-1 2-16 0,-2 3 0 15,2 1-208-15,-4 3-32 0,-4 2-16 0,-3 2 0 16,-2 4-288-16,-1 2-48 0,-4 4-16 0,0 4 0 15,-2 4-256-15,1 1 0 0,1 2 0 0,3 2 0 0,5 2 0 16,4-1 0-16,3-1-176 0,3-3 176 16,3-4-384-16,1-1 16 0,0-16 16 0,0 0 0 31,0 0-128-31,28 52-32 0,-28-52 0 0,0 0 0 0,0 0 128 0,0 0 0 0,63 21 16 0,-63-21 0 16,40-5 96-16,-19-2 16 0,0-2 0 0,0-1 0 15,1-1 256-15,-3-3-160 0,0 0 160 0,-1-3-128 16,-1 1 128-16,-3-4 0 0,0-1 160 0,-1-3-160 15,-4 4 352-15,-1-2-32 0,1-2 0 0,-2-7 0 16,0-6 160-16,-2-3 32 0,1 2 0 0,-3-3 0 16,-2-1-48-16,-2-2 0 0,-2 0 0 0,-1 1 0 0,-1 0-160 15,-2 2-48-15,0 7 0 0,2 6 0 0,-2 4-16 0,0 6-16 16,1 2 0-16,0 3 0 0,1 3-16 0,-1 3 0 16,2 3 0-16,-2 3 0 0,0 2-208 0,1 5 176 15,-1 2-176-15,0 5 160 0,-1 4-160 0,2 4 0 16,-2 6 0-16,1 1 0 0,2 2 0 0,0 1 0 0,1 3-128 15,1 1 128-15,2 1 0 0,3 2 0 16,1 1-144-16,3 1 144 0,-7-40-176 0,24 76 32 16,-24-76 0-16,36 65 0 0,-36-65-160 0,0 0-16 15,58 69-16-15,-58-69 0 0,0 0-16 0,59 43 0 16,-59-43 0-16,0 0 0 0,0 0 144 0,64 22 16 16,-64-22 16-16,0 0 0 0,59-8 176 0,-36-1-128 0,2 1 128 15,0-2-128-15,2-4 128 0,-3 3 0 0,0-2 0 16,-3-3 0-16,3-2 0 0,0-3 0 0,-1-3 128 0,-3 0-128 15,-5 2 192-15,-2-2-48 16,0-2 0-16,-2-3 0 0,-1-2 32 0,-3 0 0 0,-4 2 0 0,-3 0 0 16,-3 5-16-16,-4 3 0 0,-3 4 0 0,-3 3 0 15,-4 4 112-15,-1 6 32 0,-5 2 0 0,-1 7 0 16,0 3-48-16,0 3 0 0,3 5 0 0,-4 1 0 16,4 7-256-16,1 3 128 0,6 1-128 0,1 3 0 15,3 7 0-15,4 0 0 0,5 1 0 0,5-3 0 16,-4-36 0-16,23 60 0 0,-23-60 0 0,0 0 0 0,62 62 0 0,-62-62 0 15,0 0 0-15,81 25 0 0,-81-25 0 16,53 3 0-16,-53-3 192 0,53-7-192 16,-29 0 144-16,0-2-144 0,-2 0 0 0,1-3 144 0,-3-2-144 0,-1 0 0 15,-2-1 144-15,0-4-144 0,-3 1 0 0,0-2 128 16,-1 0-128-16,0-5 0 16,1-9 128-16,3-6-128 0,0-5 128 0,-2-4-128 0,-2-4 0 0,-6 0 128 15,-3-2-128-15,-6 2 0 0,-4 0 0 0,-4 2 0 16,-5 0 0-16,-5 1 128 0,-6 0-256 0,-2 2-64 15,-2 5 0-15,-1 8 0 0,2 7-160 0,0 6-32 16,3 8-16-16,2 7 0 0,1 6 400 0,3 5-128 16,5 5 128-16,-1 5 0 0,2 7 0 0,3 4 0 15,1 5 0-15,3 7 0 0,3 9 0 0,4 5 0 0,4 4 0 0,6 2 0 16,4-2 0-16,4-4 304 16,-18-51-48-16,43 86-16 0,-43-86 144 0,48 65 48 0,-48-65 0 15,49 51 0-15,-49-51-256 0,0 0-48 0,62 53-128 0,-62-53 192 16,0 0-192-16,0 0 0 0,0 0-144 0,57 53 144 15,-52-48-768 1,0 1-48-16,-4 0-16 0,0-2 0 0,-1-1-320 0,-1 1-64 0,-2-1 0 0,-3 0-12992 16,-1-1-2576-16</inkml:trace>
  <inkml:trace contextRef="#ctx1" brushRef="#br0">20532 18807 0,'0'0'0,"-65"0"16,24-3-16,1 5 15</inkml:trace>
  <inkml:trace contextRef="#ctx0" brushRef="#br0" timeOffset="27721.86">18245 9881 6447 0,'-10'-10'576'0,"4"6"-576"0,2 1 0 0,1 0 0 0,0 2 128 0,2 1-128 0,-2 0 0 0,-1 0 0 0,-2 1 864 0,-2 2 112 16,-4 2 32-16,1 3 0 0,-2 2-304 0,1 4-48 16,-2 3-16-16,-1 1 0 0,4-2 64 0,-2 4 16 15,-1 5 0-15,0 5 0 0,0-1-224 0,1 2-48 16,2 3-16-16,0 0 0 0,1-1-432 0,0-4 128 16,1 1-128-16,2-3 0 0,2-2 0 0,0-3 0 15,3-3 0-15,0 0 0 0,2-4 128 0,3-2-128 16,0 1 0-16,3-3 128 0,1 1-128 0,1-4 0 15,2-2 0-15,1-2 0 0,3 0 0 0,1-1 0 0,1 0 0 0,1-2 0 16,2-1 0-16,1 0 0 16,2-1 0-16,1-2 0 0,-3 2-176 0,-2-2 176 0,2 0-128 0,2-3 128 15,4 1 0-15,1-2-160 0,1 1 160 0,1-2 0 16,4-1 0-16,-1-1 0 0,5 0 0 0,1-1 0 16,2 1 192-16,1-1 0 0,1 1 0 0,2-1 0 15,1 2-192-15,0-1 144 0,1 2-144 0,-1 1 128 16,-1 1-128-16,4 3 0 0,4 2 0 0,0 2 0 0,-1 2 0 15,1 1 0-15,-1 2 0 0,-1 0 0 0,0 4 0 0,-3-1 0 16,-2 3 0-16,-2 2 0 0,0 1 0 0,1 5 0 16,0 0 0-16,0 1 0 0,-44-21 0 0,80 41 0 15,-80-41 0-15,81 37 128 0,-40-19-128 0,-41-18 0 16,61 28 0-16,-61-28 128 16,62 33 32-16,-62-33 0 0,69 41 0 0,-69-41 0 15,68 41 304-15,-68-41 64 0,63 41 16 0,-63-41 0 16,61 41-112-16,-61-41-32 0,55 42 0 0,-55-42 0 15,50 41-192-15,-50-41-32 0,0 0-16 0,48 50 0 16,-48-50 112-16,0 0 32 0,0 0 0 0,0 0 0 0,0 0 432 0,0 0 96 16,0 0 0-16,0 0 16 0,0 0 128 0,0 0 32 15,0 0 0-15,0 0 0 0,-9 32-400 0,11-43-80 16,0-5-16-16,5-2 0 0,5 0-128 0,5-5-48 16,4-2 0-16,4-1 0 0,-2 2-336 0,5-1-192 15,5-4 32-15,6-2 0 16,9-1-272-16,3-1-48 0,4-1-16 0,3 2 0 0,6 4 256 0,-1-2 48 15,1 2 16-15,-6 2 0 0,-7 5 176 0,5 1 0 16,8-1 0-16,5 4 0 0,3 2-128 0,4 3 128 16,3 1-128-16,-28 4 128 0,-13 3 0 0,3 0 0 15,12 2 0-15,16 5-128 0,16 4 128 0,6 1-128 0,5 4 128 0,-9-1-128 16,-24-4-16-16,6 4 0 0,13 5 0 16,14 2 0-16,9 1-208 0,-2-5-32 0,-17-1-16 0,12 1 0 15,13 3 128-15,11 0 16 0,6 0 16 0,-8-3 0 0,-12-3 96 0,3 0 16 16,7 5 0-16,-4-5 0 15,-18-2 128-15,2-2 0 0,5 0 0 0,1 0 0 16,-3-2 192-16,-10 0 0 0,-3-3 16 0,-2 0 0 16,-4 1 880-16,-3 1 192 0,-5-1 16 0,-7-2 16 15,-2-2-96-15,-8 1-32 0,-9-2 0 0,-6 0 0 0,-4-3-352 0,-8 2-80 16,-7-1-16-16,-4 0 0 0,1-2-224 16,-1-1-64-16,-2-1 0 0,-3-2 0 0,-2-1-96 0,-3-1-32 15,-2 1 0-15,-1-2 0 0,-2 1-112 16,-3 0-16-16,1 0-16 0,-4-1 0 0,2 2-176 0,-1-1 128 15,-2 1-128-15,0-2 128 0,2 3-128 0,-2-1 0 0,3 3 0 16,-1-2 0-16,-1 1 0 16,2 1-192-16,2-2 64 0,-1 1 128 0,2 2-480 0,0-1 32 15,-1 2 0-15,3-1 0 16,-1 3-1008-16,-1-2-192 0,1 3-32 0,-1 1-14464 16</inkml:trace>
  <inkml:trace contextRef="#ctx0" brushRef="#br0" timeOffset="29151.33">22834 12385 9215 0,'3'1'816'0,"0"2"-656"0,-2 0-160 16,-1 0 0-16,2-2-656 0,-2 2-176 0,1 2-16 0,2 2-16 0,1 5 432 0,-4-12 96 0,0 0 16 0,0 0 0 0,-3 61 320 0,-5-47 0 15,-2-2-144-15</inkml:trace>
  <inkml:trace contextRef="#ctx0" brushRef="#br0" timeOffset="29589.01">21362 13282 14735 0,'-8'0'1312'0,"1"1"-1056"0,4-1-256 0,2 2 0 16,1-1 544-16,-2 0 48 0,-2 4 16 0,-2 0 0 15,-2 4 144-15,2 3 16 0,2 1 16 0,4 3 0 16,0-16-400-16,0 0-96 0,0 0-16 0,23 69 0 0,-23-69-48 15,0 0-16-15,35 61 0 0,-35-61 0 0,0 0-208 0,42 58 0 16,-42-58-192-16,0 0 192 0,47 53-224 0,-47-53 64 16,0 0 16-16,45 51 0 15,-45-51-480-15,0 0-80 0,0 0-32 0,68 57-4928 16,-68-57-992-16</inkml:trace>
  <inkml:trace contextRef="#ctx0" brushRef="#br0" timeOffset="29752.46">22056 14125 6447 0,'0'0'576'0,"-4"48"-576"16,4-48 0-16,0 0 0 0,0 0 1648 0,3 54 208 0,1-43 64 0,-4-11 0 15,0 0-432-15,34 82-80 0,-34-82 0 0,49 74-16 32,-49-74-2064-32,58 52-416 0,-58-52-64 0,62 37-32 0</inkml:trace>
  <inkml:trace contextRef="#ctx0" brushRef="#br0" timeOffset="29879.21">22765 14690 11055 0,'0'0'480'0,"0"0"112"16,0 0-464-16,0 0-128 0,0 0 0 0,0 0 0 15,0 0 1664-15,54 47 320 0,-54-47 64 0,0 0 16 0,66 49-256 0,-66-49-48 16,60 36-16-16,-60-36 0 31,60 29-2128-31,-60-29-448 0,70 24-64 0,-44-22-32 0</inkml:trace>
  <inkml:trace contextRef="#ctx0" brushRef="#br0" timeOffset="29990.97">23186 15333 30399 0,'-10'3'1344'0,"5"-2"288"0,0 2-1312 0,4 0-320 0,1 0 0 0,1-2 0 16,4 1 256-16,-1 0 0 16,4 1-16-16,4 3 0 15,-12-6-2080-15,0 0-400 0,0 0-96 0</inkml:trace>
  <inkml:trace contextRef="#ctx0" brushRef="#br0" timeOffset="38807.39">6877 17218 4607 0,'-1'-3'400'0,"1"1"-400"0,0 1 0 0,0 1 0 0,0 0 1248 0,0-1 160 0,-2-2 48 0,2 0 0 15,0-1 640-15,0-1 128 0,3 3 16 0,1-1 16 0,2 0 416 0,0 0 80 16,2 3 0-16,1-1 16 0,-1-1-1024 0,1 1-208 15,-1 1-32-15,2 0-16 0,0 1-576 16,0 1-112-16,1-1-32 0,2 1 0 0,1 2-224 0,1-3-48 16,2 2-16-16,2-2 0 0,1 1-160 0,-1-1-48 15,1-2 0-15,0 1 0 0,-3 0 16 0,1 1 0 16,1-1 0-16,-1 0 0 0,0-1-48 0,1 1-16 16,-1-2 0-16,-1 2 0 0,1-1-32 0,2 0 0 15,1-1 0-15,0 1 0 0,1 1-64 0,0 0-128 16,2 1 176-16,-3-1-176 0,1 2 144 0,-3-1-144 0,0 0 0 15,-1-1 144-15,-1 0-144 0,0 0 0 0,-1 2 0 0,-1-2 128 16,1 0-128-16,-1-2 0 0,1 1 0 0,-2-2 0 16,0 0 0-16,0-1 128 15,2 1-128-15,-2-1 0 0,0 1 128 0,0 0-128 0,0 1 0 0,2 0 128 16,-1 2-128-16,1 0 128 0,-3 0-128 0,1 0 128 16,0 0-128-16,0 0 0 15,0 2 0-15,-1-1 0 0,-2 0 0 0,0 2 0 0,-1-1 128 16,2 1-128-16,-3-2 0 0,1 0 0 0,2-1 0 0,-4 2 0 15,2-1 128-15,0 1-128 0,-2-2 0 0,1 0 128 16,-1 1-128-16,1-1 160 0,-1 1-160 0,1-1 160 16,1 0-160-16,-2 2 0 0,1-2 0 0,-2 0 128 0,1 0-128 0,1-2 0 15,-1 2 0-15,-2 0 0 0,-1-1 0 0,0 0 0 16,-1 1 0-16,0 0 0 0,0-2 0 0,-1 1 0 16,0-1 0-16,-2 2 0 0,2 2 0 0,-3-2 0 15,2-2 0-15,-2 4 0 0,1-1 0 0,-1 1 0 0,-1-1 0 0,1 0 0 16,0 2 0-16,-2 0-224 0,1 3 48 0,-1-2 16 31,2 0-992-31,-1 2-208 0,0-1-48 0,-2 1-16144 16</inkml:trace>
  <inkml:trace contextRef="#ctx0" brushRef="#br0" timeOffset="39222.76">8068 17064 12895 0,'-7'0'576'0,"3"0"112"0,1 1-560 0,1 0-128 0,1-1 0 0,1 0 0 0,0 2 688 0,-1-1 96 0,1 4 32 0,-2-3 0 0,2 4 1136 0,0-2 224 15,3 1 64-15,3-3 0 0,-1 3 64 0,2-3 32 16,3 3 0-16,3-3 0 0,1 1-944 0,0 0-192 31,2-1-48-31,1-1 0 0,1 2-464 0,1-2-112 0,-1 1 0 0,0-1-16 16,2 0-128-16,-2 2-32 0,2-1 0 0,-1-1 0 15,0 2-96-15,-2-2-32 16,-1 1 0-16,-1-2 0 0,1 1-96 0,-1 1-32 0,-2-1 0 0,-2 0 0 16,1 2-16-16,-5 0-128 0,0 3 192 0,-4-1-64 15,-2 1 16-15,-2 2 0 0,-4 1 0 0,-2-1 0 16,-1 1 16-16,-3 1 0 0,-5 2 0 0,-2 0 0 16,-2 0-32-16,0 0-128 0,2 2 192 0,-2-1-64 15,0 1-128-15,2-2 0 0,1-2 144 0,1 2-144 0,1-1 0 16,1 0 128-16,2-2-128 0,1 1 0 0,0-2 128 0,2 1-128 15,2-2 128-15,2 0-128 0,-1-3 0 16,3 2 144-16,0-4-144 0,2 1 0 0,-1 0 0 16,2 0 0-16,0-2 0 0,0 2 0 0,2-3 0 0,-1 2 0 15,1-1 0-15,-1-1 0 16,2 0-288-16,-2-1-112 0,2 1-32 0,0-2-12320 16,0 2-2480-16</inkml:trace>
  <inkml:trace contextRef="#ctx0" brushRef="#br0" timeOffset="42576.99">7955 13680 10191 0,'-1'-1'0'15,"-1"1"128"1,2 0-128-16,0-2 0 0,-1 2 0 0,-1-1 160 0,1-1-160 0,0 0-176 0,-2-1 48 0,1-1 128 16,2 1 288-16,-1-1 160 0,1 1 48 0,0-2 0 0,1 1 192 0,1-1 32 15,-2 2 16-15,1-3 0 16,1 2 160-16,-1-2 48 16,0 2 0-16,-1 0 16 0,2-1 416 0,-2 1 96 15,0 0 0-15,-2 0 16 0,0 0 112 0,0-1 32 16,-1 0 0-16,0-1 16 0,2 0-272 0,0 1-48 15,1-2-16-15,0 0 0 0,1-1-464 0,-1 0-80 16,0 0-32-16,1-1 0 0,-1 1-112 0,0-4-32 0,0 2 0 0,-1-2 16 16,0 0-16-16,-1 1 0 15,-1-3 0-15,-1 0 0 0,0-2-192 0,-3-1-32 0,1 0-16 0,1 0 16 16,-1 2-176-16,-1-2-48 0,0 0 0 0,0-1 0 16,0 1-144-16,-3 0 0 0,-2-2 0 0,1 2 0 15,0 0 0-15,-2 0 128 0,-1-1-128 0,1 0 128 16,1-1-128-16,-1 2 128 0,2-2-128 0,-1 2 128 15,1 0-128-15,1 0 128 0,-1 0-128 0,1 0 128 16,-1 1-128-16,-1 1 128 0,1-2-128 0,0 0 128 16,1 3-128-16,-1-3 0 0,-2 0 144 0,2 1-144 0,1 4 0 0,-2-3 128 15,-3-3-128-15,-2 0 0 0,-2-2 0 0,1 0 128 16,0 2-128-16,-2 1 0 0,2 0 0 0,-1 0 128 16,1 1-128-16,1 1 0 0,-1 2 0 0,1 0 0 15,0 2 0-15,0 1 128 0,1 2-128 0,1-1 0 16,-2 2 0-16,1-1 0 0,1 2 0 0,-2-1 0 15,0 0 0-15,-2 1 0 0,1 1 0 0,0-1 0 16,-2 2 0-16,1 0 0 0,0 2 0 0,0 1 0 0,1 1 0 16,0 1 128-16,-1 1-128 0,2 0 0 15,0 3 0-15,2-1 128 0,1 3-128 0,0 0 0 16,1 1 0-16,2 0 0 0,-1 0 0 0,-1 0 0 16,1 1 0-16,-1 1 128 0,2-2-128 0,-2 2 0 0,2 0 0 15,1 0 0-15,-1 1 0 0,-1 2 0 16,2 1 0-16,-1-1 0 0,1-2 0 0,0 0 0 0,0 2 0 0,1 0 0 15,-1 1 0-15,1-1 0 0,1 1 0 0,1-1 0 16,1-2 0-16,-1 0 0 0,1 2 0 16,1 1 0-16,-1 3 0 0,0 0 0 0,1 0 0 0,-1 1 0 0,2 1 0 0,0-2 0 15,1 1 0-15,-2 0 0 0,3 1 0 0,-3-2 0 16,3 0 0-16,-3 0 0 0,1-1 0 0,0 1 0 16,0 0 0-16,-1-1 0 0,1-1 0 15,0 1 0-15,-2 1 0 0,1-2 0 0,-1 4 0 0,0-1 128 16,1-1-128-16,-1 2 128 15,-1-1-128-15,0 2 176 0,0-1-176 0,0 1 192 0,0-4-64 0,1-1-128 16,0 1 192-16,-1-1-64 16,2 2-128-16,-1 0 192 0,0 0-192 0,-1-1 192 15,3-1-192-15,0 1 192 0,0-2-192 0,-1 0 192 16,3-1-192-16,-3 0 0 0,2-1 144 0,1 1-144 16,-1-2 0-16,0 1 128 0,0-1-128 0,0 2 0 0,-1-2 0 0,1 0 144 15,0-1-144-15,-1 0 0 0,0-2 128 0,-2 2-128 16,1-1 0-16,-1-1 0 0,0-1 128 0,-1 2-128 15,2-3 0-15,-1-1 0 0,-1 2 128 0,1 0-128 0,1 0 0 0,-1-1 0 16,2 0 0 0,1-1 0-16,0 1 0 0,2-2 0 0,-1-1 0 0,2 1 0 15,-1-1 0-15,2-1 0 0,1 0 0 0,-1 0 0 0,1-1 0 0,0 1 0 16,1 0 0-16,1 1 0 0,1 0 0 0,-3 0 0 16,1 0 0-16,0 0 0 0,-1 1 0 0,-1 0 0 15,0 0 0-15,1 0 0 0,-2 2 0 0,0-2 0 16,0 1 0-16,-2-1 0 0,1 0 0 0,0 0 0 0,-1 1 0 0,1 0 0 15,-1-1 0-15,-1 2 0 0,-1 0 0 0,1 1 0 16,1-2 0-16,-1 4 0 0,1-1 0 0,1 1 0 16,0 1 0-16,-1 0 0 15,1 0 0-15,-1-1 0 0,1 1 0 0,-2 0 0 16,2 0 0-16,-1-1 0 0,1 0 0 0,-2 1 0 16,2-1 0-16,-1-1 0 0,-1-1 0 0,1 0 0 15,0-1 0-15,-1 0 0 0,3-3 0 0,-1 1 0 16,-1-3 0-16,1 1 0 0,1-1 0 0,0 0 0 15,-1-1 0-15,1-1 0 0,1 1 0 0,-1 0 0 16,0-1 0-16,0-1 0 0,0 1-208 0,0-1 80 16,0 1-544-16,0 0-96 0,-1-2-32 0,1 0-18592 15</inkml:trace>
  <inkml:trace contextRef="#ctx0" brushRef="#br0" timeOffset="42976.78">5967 13819 12895 0,'0'-3'1152'0,"2"1"-928"0,1 4-224 0,0-1 0 0,-1 1 304 0,1 0 16 16,3 3 0-16,2 0 0 0,4 5 1216 0,-12-10 256 15,0 0 64-15,0 0 0 0,53 71 640 0,-53-71 128 16,0 0 16-16,40 66 16 0,-40-66-752 0,0 0-160 0,51 86-16 15,-51-86-16-15,0 0-624 0,42 80-112 0,-42-80-16 0,0 0-16 16,30 63-400-16,-30-63-80 0,0 0-16 0,0 0 0 16,31 64-128-16,-24-53-48 0,0-3 0 0,0-1 0 15,3-4 0-15,0-3 0 0,2-3 0 0,1-2 0 16,3-5 112-16,-1-4 32 0,-1-3 0 0,3-3 0 16,2-4 80-16,0-4 16 0,3-5 0 0,-1 2 0 15,-1 2-32-15,1-7 0 0,3-3 0 0,0-5 0 16,0 2-96-16,-2-1-32 0,1 1 0 0,0 1 0 15,-4 3-96-15,1 0-32 0,-3-1 0 0,-1 1 0 16,-2 3-64-16,-1 0-16 0,-1-1 0 0,0 2 0 0,-3 3-144 0,-1 4 160 16,-4 5-160-16,-1 2 160 15,-1 2-160-15,-2 2 0 0,-1 6 0 0,-3 3 0 16,-2 6-768-16,-4 4-192 0,0 4-48 0,-5 5-13600 16,-2 8-2736-16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3:04.6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12062 10438 1839 0,'-3'-4'160'0,"0"-1"-160"0,3 1 0 0,0 3 0 0,0-1 528 0,-1-1 80 0,-2-4 16 0,0-1 0 16,-1-5-112-16,-1-1-32 0,3-1 0 0,-1 0 0 16,3 1 320-16,0 0 64 0,1 0 16 0,1-1 0 15,-1 0 240-15,2 0 48 0,0-1 16 0,-1 1 0 16,1 1 464-16,0-2 80 0,0-2 32 0,-2-1 0 15,2 2-16-15,-1 0 0 0,2-2 0 0,-1-3 0 0,-2 1-144 0,-1-1-48 16,0 0 0-16,-3-4 0 0,-1 0-288 0,-2-1-64 16,-1 2-16-16,-1-2 0 15,-5-1-64-15,0-5-16 0,-1 2 0 0,-1-1 0 0,-2-1-464 0,0-1-80 16,-2 2-32-16,0-1 0 0,0 1-192 0,-3-2-32 16,-1 0-16-16,-4-5 0 15,-4-5-16-15,-6-1 0 0,1-1 0 0,-4 1 0 0,1 1 0 0,-2-1 0 16,0 1 0-16,-3 1 0 0,3 2-32 0,-3 2-16 15,0 1 0-15,-4-1 0 0,-3-2-32 0,-8-6-16 16,-9-1 0-16,0-1 0 0,2 3 0 0,-2 1 0 0,-2 1 0 16,-2 2 0-16,-2 2-48 0,-4 2 0 0,-3 0 0 0,1 0 0 15,8 0-128-15,7 4 128 0,5 4-128 0,-11-1 128 16,-15-1-128-16,-5 2 0 0,2 2 144 0,2 2-144 16,2 2 0-16,-4 2 144 0,-1 2-144 0,-5 4 0 15,-1 5 128-15,0 1-128 0,0 3 0 0,-2 2 0 16,1-1 0-16,-5 6 0 15,-1 3 0-15,0 1 0 0,3 2 0 0,1-1 0 0,-3 2 0 16,0 3-144-16,1 3 144 0,0-2 0 0,7 1 0 0,-2 0-128 0,-3 4 128 16,-2 1 0-16,1 4 0 0,1-1 0 0,5 1 0 0,3-1 0 15,2 4 0-15,-4 0-128 0,0 5 128 0,-2 2 0 16,2 3 0-16,0 3 0 0,-2 0 0 0,2 2 0 16,1 2 0-16,3 2-128 0,4-2 128 0,6 1 0 15,4-4 0-15,-2 7 0 0,-7 6 0 0,-1 7-128 16,1 4 128-16,-1 3 0 0,-1 3-144 0,0-1 144 15,2-2-160-15,2 1 160 0,5 5-192 0,0 1 192 16,7 3-208-16,-1 1 80 0,0 0 128 0,4-1 0 16,3-9 0-16,5 1-128 0,2 1 128 0,-1 8 0 15,3 4 0-15,0 4 0 0,3 1 0 0,1-5 0 16,6-4 0-16,1 1 0 0,3 2 0 0,0 7 0 16,1 4 0-16,2 1 0 0,4-5 0 0,3-3 0 15,3-4 0-15,1 9 0 0,5 5 0 0,0 2 0 0,7-3 0 0,1-2 0 16,4-2 0-16,0-1 0 15,2 2 0-15,2-1-128 0,4 2 128 0,1-3 0 16,2-3 0-16,5-3 0 0,0-8 0 0,4 8 0 0,2 4 0 16,5-3-128-16,2-3 128 0,0-7 0 0,3-5-144 0,3 4 144 15,8 4 0-15,2-2-144 0,4 0 144 0,4-6 0 16,2-6-144-16,3 1 144 16,3 0 0-16,3 2-144 0,4-2 144 0,1 0 0 0,3-2-144 0,6-5 144 0,8-2 0 0,7-5-176 15,4-2 176 1,2 0-128-16,1 1 128 0,-2-3-192 0,-6-6 192 0,9 1-192 15,13 2 192-15,6-1-160 0,1-2 160 0,7-3-160 0,0 1 160 0,7-5 0 16,3-4-144 0,-2-2 144-16,-5-2 0 0,4-5-176 0,5-1 176 0,-5-3-128 15,-2-3 128-15,6-2 0 0,6-6 0 0,-3-2 0 0,-5-2 0 0,3-5 0 16,3-5 0-16,-1-2-128 0,1 2 128 0,0-6 0 16,1-3 0-16,-1-3 0 0,-2-1 0 0,-4-4 0 0,-2 0 128 0,-2-5-128 31,2-2 144-31,-7-6-144 0,-7-3 192 0,4-5-192 0,2-5 240 0,-3 0-64 15,-5-1-16-15,-6-3 0 16,-7-2 112-16,0-5 32 0,-4 1 0 0,-3-8 0 16,-1-6 16-16,-8-2 16 0,-5-2 0 0,-1 0 0 15,-7 9 0-15,-2-7 0 0,-1-4 0 0,-2-7 0 16,-3-5-16-16,-5 0-16 0,-4 3 0 0,-8-2 0 0,-7 9-32 0,1-7 0 16,-1-9 0-16,-3 2 0 0,-3 8 32 15,-4-1 0-15,-4 4 0 0,-1-6 0 0,-3-2 48 0,-3 3 16 16,-3 7 0-16,-1-1 0 0,-3 9-64 0,-1-6-16 15,0-2 0-15,-3 3 0 0,-2 9-96 0,0 3-32 16,-1 7 0-16,0 6 0 0,-1 4-160 0,-2-2 0 16,0-2 0-16,-2 3 0 15,-1 2-576-15,-1 6-112 0,-3 4-16 0,-1 5 0 16,-2 2-448-16,-1 4-112 0,-2 2-16 0,-3 2 0 16,0 0-144-16,-3 4-48 0</inkml:trace>
  <inkml:trace contextRef="#ctx0" brushRef="#br0" timeOffset="15529.59">4378 8471 16575 0,'-14'-12'1472'0,"7"6"-1168"0,1 2-304 0,4 2 0 0,0 2 640 0,2 2 64 0,0 2 0 0,0 3 16 0,0 4 688 0,2 10 128 16,-1 9 16-16,3 7 16 0,0 5 320 0,1 2 64 0,-1 4 16 0,-3 2 0 15,1-1-736-15,-1 7-144 0,-1 14-16 0,0 9-16 16,-1 10-336-16,-1 4-64 0,0 3-16 0,-3 3 0 15,2 7-176-15,1 6-32 0,-1 3-16 0,1 0 0 16,2-6-144-16,0-1-16 16,2 7-16-16,-1-8 0 0,2-12-48 0,-2 2-16 15,2 7 0-15,3 0 0 0,2 1 0 0,1-5 0 0,1-5 0 0,0-2 0 0,0 4-16 0,-1 2 0 16,3 4 0-16,-1-7 0 0,-1-7-32 0,1-2 0 16,-1-1 0-16,0 0 0 0,1 3 16 0,-1-6 0 15,-1-4 0-15,-1-2 0 0,-1-2 48 0,0-2 0 16,-1-5 0-16,0-3 0 15,-1-4 16-15,1-4 16 16,0-6 0-16,-2-8 0 0,-4-43 0 0,10 69 0 0,-10-69 0 0,7 52 0 0,-7-52 48 0,4 41 16 16,-4-41 0-16,0 0 0 15,4 38-96-15,-4-31-32 0,-1-2 0 0,-1-3 0 16,1-2-160-16,-2-1 0 0,0-3 144 0,-1-2-144 0,-2-1 0 0,1-4-128 0,-4-2 0 16,-2-2 0 15,-3-4-752-31,-3-3-144 0,-1-4-16 0,-4-1-18720 0</inkml:trace>
  <inkml:trace contextRef="#ctx0" brushRef="#br0" timeOffset="15984.29">3115 12063 32255 0,'-4'4'2864'0,"1"3"-2288"0,5 0-576 0,0 0 0 0,-2-7 0 0,0 0-256 16,19 49 32-16,-5-5 0 0,9 18 1040 0,5 13 208 16,3 4 32-16,1 0 16 0,2-2-1072 0,0-4 0 15,0 2-288-15,-1-6 64 0,-1-2 512 0,-1-4 96 16,0-2 32-16,-1-3 0 0,0 0-160 0,1 0-48 0,1 0 0 0,-1-2 0 16,-1-5 80-16,1-4 16 0,0-1 0 0,2 0 0 15,2-3 224-15,0-2 48 16,-35-41 16-16,72 70 0 0,-72-70-208 0,72 49-32 15,-72-49-16-15,65 30 0 0,-65-30-80 0,0 0 0 0,81-2-16 0,-81 2 0 16,44-21 144-16,-22 4 16 0,4-3 16 0,2-7 0 16,2-5 96-16,-1-1 0 0,-5 5 16 0,6-6 0 15,4-7-80-15,4-5-32 0,4-7 0 0,1 0 0 16,-2-2-160-16,-2 1-16 0,-1 0-16 0,-2-1 0 16,-4 0-224-16,1-3 176 0,-4 0-176 0,7-7 160 15,2-5-160-15,1-2 192 0,1 0-192 0,-2-1 192 0,-3 7-192 0,1-6 128 16,0-6-128-16,-2 3 128 0,-4 6-128 0,-3 8 0 15,-2 9 0-15,-4 6 128 16,-5 7-128-16,-5 8 0 0,-1 6 0 0,-6 4 0 0,1 4-128 16,-4 3-128-16,-2 4 0 0,-2 3-16 15,1 4-496-15,-2 1-112 0,-3 2-16 0,-1 5-12736 16,-5 3-2560-16</inkml:trace>
  <inkml:trace contextRef="#ctx0" brushRef="#br0" timeOffset="32656.29">15066 9645 2751 0,'-1'-3'256'0,"-1"1"-256"0,1 0 0 0,1 1 0 0,-1-1 192 0,1 2-16 0,1-1 0 0,-2 0 0 16,-2-4 208-16,0 1 64 0,2 0 0 0,-2 1 0 16,1 0 512-16,-1 0 96 0,1 2 32 0,-1 0 0 15,1 1 256-15,1 0 48 0,0 1 16 0,1-1 0 16,0 1 192-16,-2 1 32 0,1-1 16 0,-3 1 0 16,1 2 112-16,-2-1 32 0,1 2 0 0,-1 2 0 0,0 0-160 0,0 1-32 15,-1 1 0-15,0 0 0 0,1 1-640 0,-4-2-128 16,1 4-16-16,-1-3-16 0,1 0-224 0,1 1-64 15,-2 0 0-15,2 0 0 16,0-2-160-16,2 1-32 0,0-2-16 0,1 1 0 16,1-1-112-16,0 2-32 0,1-2 0 0,2 1 0 15,-2-1 32-15,2 2 0 0,2-1 0 0,-1-1 0 0,0 2 0 0,1-2 16 16,1 1 0-16,-1-1 0 0,1 0-80 0,2 0 0 0,0 1-128 0,1-3 192 16,1 1-16-16,1-1-16 0,2 1 0 0,2 0 0 15,-1-2-32-15,0 0 0 0,3-1 0 0,0 0 0 16,1-2-128-16,-1 2 192 0,1-1-192 15,1-1 192-15,-4-1-192 0,1 1 128 0,0 1-128 0,1-2 128 16,0 1-128-16,0 2 0 16,0-2 0-16,-2 1 128 0,-2-1-128 0,-1 1 0 0,1-1 0 0,3 1 128 15,-2 0-128-15,2 1 0 0,1 0 0 0,-1-2 0 16,-3 2 0-16,0 0 0 0,2 0 0 0,3 0 0 16,0 0 0-16,1 1 128 15,-1-1-128-15,-1-1 0 0,-2 0 0 0,2 1 0 0,1-2 128 0,2 2-128 0,0-2 0 0,2 2 0 31,-1-1 144-31,3-1-144 0,0 0 0 0,2-1 144 0,-2 2-144 0,0-1 0 16,-2 1 128-16,0-1-128 0,1-1 0 0,0 3 0 16,1-3 128-16,0 0-128 0,1 1 0 0,-3-1 0 15,1 2 0-15,0-2 0 0,1 0 0 0,2 0 0 0,1 0 0 0,0 0 0 16,0 0 0-16,0 2 0 0,0-2 0 0,1 0 0 16,1 2 0-16,-1-1 0 0,0 2 0 0,1-3 0 15,1 3 0-15,-3-2 0 0,-2 2 0 16,-1-1 0-16,3-1 0 0,1 0 0 0,0 1 0 15,-2-2 0-15,-1 1 0 0,2-1 0 0,0 2 0 0,-1-2 0 0,-1 0 0 0,2 0 0 16,5 0 0-16,-1 0 0 16,2 0 0-16,-2 1 0 0,0-1 128 0,0 0-128 15,1 2 0-15,-1-2 0 0,0 1 0 16,0 0 0-16,1 1 0 0,-1-2 0 0,-1 1 128 0,-3 1-128 16,1-2 0-16,-1 1 0 0,-1-1 0 0,1 0 0 15,0-1 0-15,0 1 0 0,-3 0 0 0,3-2 0 16,3 4 0-16,-2-2 0 0,-1 0 0 0,0 0 0 15,2 1 0-15,-1 0 0 0,2 1 128 0,-2 1-128 16,2-1 0-16,0 0 0 0,0 2 0 0,0-2 0 16,0 0 0-16,-3 0 0 0,-3-1 0 0,1-1 0 15,1 2 0-15,2-1 0 0,1-1 0 0,-1 1 0 0,1-2 0 16,1 1 0-16,-2 0 0 0,2 0 0 0,0 1 0 16,-2-1 0-16,1 0 0 0,-1 0 0 0,0 2 0 0,1-2 0 15,1 1 0-15,-1-1 0 16,1 2 0-16,-1-1 0 0,-1 2 0 0,-1-3 0 0,0 1 0 0,0 1 0 15,2 1 0-15,-2-3 0 0,-2 1 0 0,1 0 0 0,2 1 0 0,-2-2 0 16,0 3 0-16,-1-2 0 16,5 0 0-16,0 2 0 0,1-1 0 0,0 1 0 15,-1-1 0-15,1 1 0 0,-1-1 0 0,1 0 0 16,1 1 0-16,-2-1 0 0,1 0 0 0,-1 0 0 16,-2 1 0-16,1 0 0 0,-2-2 0 0,0 0 0 15,0 1 0-15,-2-1 0 0,1 1 0 0,-1-1 0 16,1 0 128-16,2-1-128 0,2 3 0 0,2-3 0 15,-1 2 0-15,0-2 0 0,0 1 0 0,1 0 0 16,-1 1 0-16,0-1 0 0,0 1 0 0,1-1 0 16,-4 1 0-16,0-1 0 0,-2 0 0 0,1 1 0 0,-1-1 0 15,1 1 0-15,-2-1 0 0,-1 2 0 16,3-2 0-16,-2-1 0 0,2 2 0 0,1-2 0 0,3 0 0 16,2 0 0-16,-2 1 0 0,2-1 0 0,1-1 128 0,0 1-128 15,0 0 0-15,0-2 0 0,2 2 128 0,-2 0-128 16,0 2 0-16,-1-2 0 0,-1 0 128 0,-1 0-128 15,1 2 0-15,-2-2 0 0,-2 2 0 0,0-1 0 16,-1-1 0-16,3 0 0 0,1 0 0 0,1 0 0 16,-1 0 0-16,0-1 0 0,3 1 0 0,-2 0 0 15,0 0 0-15,1 0 0 0,1 0 0 0,-1-2 0 16,-1 4 0-16,-2-2 0 0,-1 0 0 0,-1 0 0 0,2 0 0 0,-2 0 0 16,-1 0 128-16,0 0-128 15,-1 0 0-15,1 0 0 0,-3 0 0 0,3 0 0 16,3-2 128-16,-2 2-128 0,2 0 0 0,-1 0 128 0,2 0-128 0,-1 0 0 15,2 0 128-15,0 0-128 0,0 0 0 0,1 0 0 16,-2 0 128-16,-2 2-128 0,-1-2 0 0,-1 0 0 16,-1 0 0-16,-1 0 0 0,1 0 0 0,-2 0 0 15,-1 0 128-15,1-2-128 0,-1 1 0 0,1 0 0 0,0-1 176 16,2-1-176-16,-1 1 160 0,1-1-160 0,-5 0 128 0,2 0-128 16,3-3 0-16,-1 2 144 0,1 0-144 15,0 0 0-15,-1-2 0 0,-1 2 128 16,1 0-128-16,-3-1 0 0,1 0 0 0,-1 1 128 15,-1-2-128-15,0 2 0 0,1-2 0 0,-1 2 128 0,-2-1-128 0,-1 0 0 16,2 1 0-16,-1-2 128 16,0 2-128-16,1-2 0 0,2 0 144 0,-4 1-144 15,1-1 0-15,-2 0 128 0,-1 2-128 0,1-1 0 16,-3 0 128-16,2-2-128 0,1 2 128 0,-1-2-128 0,-1-1 128 0,0 1-128 0,-1 2 160 16,-1-1-160-16,-2 0 176 0,1 1-176 15,-2-1 192-15,-1 2-192 0,1 0 192 0,-3-1-192 0,2 1 192 16,-2 0-192-16,1 0 144 0,0 1-144 15,-1-1 0-15,0 1 144 0,0 0-144 0,1 0 0 16,0 2 0-16,1 1 0 0,0-2 0 0,-2 1 0 0,1 0 0 0,1-1 0 16,-2 2 0-16,-1-1 0 0,0 1 0 0,0-2 0 15,0 1 0-15,-1-1 0 0,1 1 0 0,-1-2 0 16,-1 2 128-16,-1-2-128 0,0 2 0 0,-1-1 128 16,-1 1-128-16,-1-2 160 0,-1 0-160 0,-1 0 160 15,-2 0-160-15,-3 1 160 0,-2-3-160 0,-2 1 160 16,-3-1-160-16,-1-1 0 0,-2-1 144 0,-1 0-144 15,0 1 0-15,-3-1 128 16,-2 0-128-16,-1 1 0 0,-1-1 0 0,1 0 0 0,2 0 0 0,-2 1 0 16,2 1 0-16,1-1 0 0,1 2 0 0,0-2 0 0,1 1 0 15,-1-2 0-15,3-1 0 0,-1 0 0 16,-1 2 0-16,0-1 0 0,0 2 0 0,-2-1 0 16,3 2 0-16,-2 0 0 0,-1-1 0 0,0 1 0 0,3 1 0 0,-2-1 0 0,-2 0 0 0,2-1 0 31,2 1 0-31,1 0 0 0,-4 0 0 0,-3-3 0 15,2 1 0-15,-2 0 0 0,0 1 0 0,0-1 0 0,-1 0 0 0,0 1 0 0,0-1 0 0,-3 2 128 16,1 0-128 0,0-1 0-16,2 1 0 0,0-1 0 0,0-1 0 15,-1 2 0-15,4-2 0 0,-2 0 0 16,-3 1 0-16,-1-1 0 0,2-1 0 0,-4 0 0 16,1 0 0-16,-1 0 0 0,-1 0 0 0,-1 0 0 0,2 0 0 15,-1 0 0-15,2 1 0 0,-5 0 0 0,-2-1 0 0,-4-1 0 16,-2 1 0-16,0 0 0 0,0 1 0 0,-2 0 0 15,2 1 0-15,0 0 0 0,1 1 0 0,4 1 0 16,2 1 0-16,-1-3 0 0,-4 1 0 0,-3 0 0 16,-2 0 0-16,-3-1 0 0,-1 4 0 0,1 1 0 15,0 1 0-15,10 1 0 0,6-1 0 0,-2 1 0 16,-7-1 0-16,-5-2 0 0,-5-1 0 0,-3-1 0 16,2 2 0-16,2-1 0 0,-1 1 0 0,4 2 0 15,10 1 0-15,3-1 0 0,1 2 0 0,-2-1 0 0,-1-2 0 0,-6 0 0 16,-3-2 0-16,-6-1 0 0,-3 2 0 0,2-2 0 15,2 3 0-15,2 0 0 0,0 0 0 0,3 3 0 16,8-2 0-16,-4 1 0 0,-1 1 0 16,-4-3 0-16,-1 0 0 0,4-2 0 0,1 2 0 0,-2-1 0 15,-4 2 0-15,-1-1 0 0,2 3 0 0,-2 0 0 16,0-2 0-16,0 2 0 0,4-3 0 0,0 0 0 16,-2-1 0-16,-4-2 0 0,-5 0 0 0,-2 2 0 15,3 2 0-15,-1 0 0 0,1 2 0 0,0-1 0 0,0-1 0 16,0-2 0-16,8 1 0 0,-1 0 0 0,-2-2 0 15,-3 2 0-15,-3 2 0 0,-1 0 0 0,2 3 0 0,2-1 0 16,-2-3 0-16,0 2 0 0,3-1 0 16,-4-1 0-16,-1-1 0 0,-2 3 0 15,3 0 0-15,2 1 0 0,2 2 0 0,0-2 0 16,-1 0 0-16,-1 0 0 0,2 2 0 0,1-2 0 0,5 2 0 0,2-1 0 16,1 1 0-16,0 0 0 0,1 1 0 0,3-2 0 15,4 3 0-15,0-3 0 0,1 1 0 0,3-2 0 16,1-1 0-16,4 0 128 0,2 1-128 0,1-1 192 15,2-2-64-15,3 1 0 0,4-1 16 0,3 0 16 16,0-1 0-16,1 2 0 0,2-1-32 0,1 1-128 0,2-1 192 0,1 0-64 16,0-1-128-16,0 2 0 0,-1-2 144 0,1 0-144 15,2 1 0-15,0-1 0 0,0 2 0 0,-1-2 0 16,2 1 0-16,0 1-128 0,-1-1 0 0,3 2 0 16,0 0-784-1,1 2-160-15,-1 2-16 0,2 2-19808 0</inkml:trace>
  <inkml:trace contextRef="#ctx0" brushRef="#br0" timeOffset="50030.18">14094 13433 21183 0,'0'0'1888'0,"0"0"-1504"0,0 0-384 0,0 0 0 0,0 1 1088 0,0 2 128 0,0 0 48 0,0 4 0 16,0-7 912-16,0 0 176 0,-4 57 32 0,4-57 16 0,-8 66-880 0,8-66-176 16,-14 96-48-16,5-42 0 15,1-2-528-15,-1 3-96 0,3 2-32 0,1-1 0 0,-1-2-320 0,2-2-80 16,0 0-16-16,-2-2 0 0,0 1-64 0,6-51-16 16,-8 87 0-16,8-87 0 0,-10 79 0 0,10-79 0 15,-11 70 0-15,11-70 0 0,-10 66-16 0,10-66-128 16,-6 61 192-16,6-61-64 0,-4 51 0 0,4-51-128 15,0 0 192-15,6 65-64 0,-6-65-128 0,0 0 192 16,0 0-192-16,0 0 192 0,36 66-192 0,-36-66 128 16,0 0-128-16,0 0 128 0,47 28-128 0,-47-28 0 0,0 0 144 0,44 4-144 15,-29-5 0-15,-1-2 128 0,1 0-128 0,3-1 0 16,7-2 0-16,5-1 0 16,4 0 0-16,3-1 128 0,1 1-128 0,3 0 0 0,2 2 0 15,3 3 0-15,-3 2 0 0,3 1 0 0,0 3 0 0,0 1 0 16,-3 0 0-16,4 1 0 15,2 2 0-15,1-1 0 0,-1 0 0 0,4-1 0 16,0 1 0-16,2-1 0 0,5 1 0 0,2 0 0 0,3 0 0 0,3-1 0 16,4-2 0-16,4 0 0 0,7 0 0 0,1-1-128 15,0 1 128-15,-7-1 0 0,-7-1 0 0,9 1 0 0,9-1 0 0,2 3 0 16,-1-1 0-16,-5-1 0 16,-4-1 0-16,-5 1 0 0,-6-1 0 0,5-1-128 15,5 2 128-15,0 1 0 0,2-1 0 0,-4-3 0 0,-2 1 0 0,0-1 0 16,1 0 0-16,3 2 0 0,3-1 0 0,0-1 0 15,0 0 0-15,-7-3 0 0,-4 2 0 0,5 0 0 16,9-1 0-16,2 2 0 16,-1 0 0-16,-5 0 0 0,-12-1 0 0,6-1 0 0,4 1 0 0,3 1 0 0,0 1 0 15,-4-1 128-15,-2 2-128 0,-5-2 0 16,-6 0 0-16,5 1 0 0,5-1 128 0,1 3-128 16,1 1 160-16,-4-1-160 0,-2 1 160 0,-5-1-160 15,-1-3 160-15,0 0-160 0,4 2 128 0,1-1-128 16,2 2 0-16,-3 0 0 0,-4-1 128 0,-4-2-128 0,-1 0 0 15,2 0 144-15,2-1-144 0,1 1 128 0,0 1-128 16,1 1 128-16,1 2-128 0,-5-2 0 0,-4-1 144 0,-4-1-144 16,-2 0 128-16,0 0-128 15,2 1 128-15,-6 2-128 0,-2-1 0 0,-2 0 144 0,0 0-144 0,-2 1 0 0,1-1 192 16,-5 0-192-16,-3-1 192 0,-4-2-192 16,-2-1 224-16,-4 1-64 0,0-2-16 0,-2 0 0 15,1 1 32-15,-3-3 0 0,0 1 0 16,1 0 0-16,-1 0-16 0,-1-2 0 0,-2 0 0 0,-3 1 0 0,1-2 0 0,-2-2 0 31,0 2 0-31,0-1 0 0,-1-2 16 0,-2 0 0 0,1-3 0 0,-2-1 0 0,-1 0 0 0,1-3 0 16,-1-3 0-1,-1-1 0-15,1-2 16 0,-1-2 16 0,1-2 0 0,1-4 0 16,-1-4-16-16,1-4-16 0,-1-1 0 0,-1-4 0 0,2 1 0 0,-4 0 0 16,1 0 0-16,-3-1 0 0,0 2-48 0,-2 0 0 0,-1 2 0 0,-1 0 0 15,0 2 0 1,-3-3 0-16,1-4 0 0,-1 3 0 0,0 1-128 0,-1 1 128 0,-1 2-128 0,0 1 128 15,-2 3-128-15,-2 1 0 16,-1 3 0-16,-1-1 0 16,0 0 128-16,-3 2-128 0,-2 3 0 0,-1 0 128 15,0 2-128-15,-4 2 0 0,-3-2 144 0,-1 1-144 16,2 3 0-16,-5-1 128 0,-9 1-128 0,-3-1 0 16,-2 3 0-16,-3 1 0 0,-2 1 0 0,-2 1 0 0,-3-1 0 15,-5 2 0-15,-5-2 0 0,-5 1 0 0,2 1 0 16,-5 0 0-16,-5 4 0 0,-4-2 0 0,0 1 0 0,-9-2 0 15,-9-2 0-15,-4-1 0 0,-2 4 0 0,-3-1 0 16,-2 0 0-16,-13 2 0 0,-6 2 0 0,-1-2 0 16,-2 1 0-16,-9 0 0 0,4 5 0 0,-14-1 0 15,-6 0 0-15,-9 4 0 0,2 2 0 0,-5-3 0 16,-1 1 0-16,-6-1 128 0,-1 3-128 0,-4 0 0 16,-1 2 0-16,-5-1 0 0,-6 1 128 0,-2 2-128 0,-3 3 128 15,5-1-128-15,6-1 128 0,-9 0-128 16,-2 0 160-16,-2 2-160 0,2 2 144 0,-1-1-144 0,4 1 128 0,1-2-128 15,5 1 128-15,5-1-128 0,6 0 0 16,5-1 128-16,8 0-128 0,3-2 0 0,7 2 0 16,3-2 128-16,11-1-128 0,8-2 0 15,8 0 0-15,7-1 0 0,7 2 0 0,12-4 0 0,14-2 0 0,6-1 0 16,10-1 0-16,4 0 0 0,7 1 0 16,8-1 0-16,7 0-480 0,6 1-128 0,6-1-32 0,2 2 0 15,5 0-816-15,-2 1-160 16,3 0-48-16,-3 3-20224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4:08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19358 12041 3679 0,'1'-1'320'0,"-1"-1"-320"0,0 2 0 0,0 0 0 0,2 0 592 0,-2-1 48 0,1 0 16 0,2-1 0 16,-2-1 336-16,2-1 64 0,0 1 16 0,-2 2 0 15,1-2 96-15,-1 2 32 0,1-1 0 0,-1 2 0 16,-1-1-240-16,1 1-64 0,-1 0 0 0,2 0 0 0,-2 0-144 0,1 1-48 15,-1 2 0-15,0 0 0 16,0 0-192-16,0 1-64 0,0 0 0 0,0 0 0 0,0 2-80 0,0 0-32 16,-1-1 0-16,1 1 0 0,-2 1-16 0,1-1 0 15,0 1 0-15,-1-1 0 16,1 1 48-16,-2 0 0 0,2 1 0 0,-2 2 0 0,0-1-32 0,0 0 0 16,2-2 0-16,-2 1 0 0,0-1-16 0,-1 0 0 15,0 1 0-15,-2 2 0 0,2-2 0 0,-2 2-16 16,2-3 0-16,1 2 0 0,0-1 0 15,-1 1 0-15,0-1 0 0,-1-1 0 0,3 0-64 0,-1-1-16 0,-1 0 0 0,1-1 0 16,-2 1 32-16,3 0 0 0,-1-2 0 0,0 0 0 16,0 0 32-16,0 2 16 0,1-2 0 0,-1 1 0 15,1-1-64-15,1-1-16 0,-2-1 0 0,2 1 0 16,-1 0-32-16,1-1-16 0,1 0 0 0,-2 0 0 16,2-1-48-16,0 1-128 0,0-1 192 0,0-1-64 15,0 1-128-15,0 1 128 0,0-2-128 0,2 0 128 0,-2 0 0 0,0-2-128 16,1 2 192-16,1-1-64 0,-1 0 0 0,0-1 0 15,2 1 0-15,-1-1 0 0,-1 1-128 0,2 0 192 16,-2-2-192-16,-1 1 192 0,2 1-192 0,-1 1 0 16,1-2 0-16,-1 2 0 0,-1-1 0 0,0 1 0 15,0 0 0-15,0 0 0 16,0 0 0-16,0 0 0 0,0 0 0 0,0 0 0 16,0 0 0-16,0 0 0 0,0 0 0 0,0 0 0 15,0 0 0-15,0 0 0 0,0 0 0 0,0 0 0 0,0 3 0 0,1-3 0 16,-1 0 0-16,0 0 0 0,0 0 0 0,0 0 0 15,0 0 0-15,0 0 0 0,0 0 0 0,0 0 0 16,0 0 0-16,2-2 0 16,-2 4 0-16,0-2 0 0,1 0 0 0,-1 0 0 15,0-2 0-15,2 2 0 0,-2 0 0 0,0 0 0 16,1 0 0-16,-1 0 0 0,0 2 0 0,0-2 0 0,0 0 0 0,0 0 0 0,1 1 0 0,-1-1 0 31,0 0 0-31,0 0 0 0,0 0 0 0,2 0 0 0,-2 0 0 0,1 0 0 0,-1 0 0 0,0-1 0 16,2 1 0-16,-2 0 0 15,1-2 0-15,1 2 0 0,-1 0-128 0,-1-1 128 0,1 1 0 0,-1 0 0 16,2 0 0-16,-1 0 0 0,-1-1 0 0,2 1 0 0,-2 0 0 0,0 0 0 31,1 1 0-31,-1-2 0 0,0 1 0 0,1 0 0 0,-1 0 0 0,0 0 0 16,0-2 0-16,0 2 0 16,0-1 0-16,0 1 0 0,2-2 0 0,-2 2 0 15,0 0 0-15,1-1 0 0,-1 1 0 0,2-1 0 16,-4 1 0-16,2 0 0 0,0 0 0 0,0-2 0 15,0 2 0-15,0 0 0 0,-1 2 0 0,1-2 0 0,0 0 0 0,-2 0 0 16,2 0-128-16,0 0 128 16,2 1 0-16,-2-1 0 0,1 0 0 0,-1 0 0 0,0 0 0 0,0 0 0 15,0 0 0-15,2 0 0 0,-2 0 0 0,1 1 0 16,0-1 0-16,1 2 0 0,1-1 0 0,1 2 0 16,0-2-128-16,2 2 128 0,-1 0 0 0,3 0 0 15,0 0 0-15,2 0 0 0,3-1 0 0,-1 1 0 16,4-1-160-16,-1 0 160 0,1 0 0 0,2 1-144 15,2-2 144-15,1-1 0 0,0 2 160 0,2-1-160 16,1 0 256-16,2 1-64 0,-1 1 0 0,-1-1 0 16,0 1 0-16,-1 1-16 0,-4-1 0 0,0 2 0 15,-4-3-176-15,-2 3 0 0,-2-3 0 0,-2 0 128 16,-2 1 0-16,-3 0-128 0,0-2 192 0,-2 0-64 0,-1 1 112 0,1-2 16 16,-4 1 0-16,2-1 0 0,-1 0 16 0,-1-1 16 15,1 1 0-15,-1 0 0 0,0 0-80 0,0 0-16 16,-2-2 0-16,1 2 0 0,-1 0-192 0,0 0 176 15,-1 2-176-15,0-2 160 0,2 1-160 0,-1-1 0 16,1 2 0-16,2-2 0 0,-1 1 0 0,1 0 0 16,1 1 0-16,-2-1 0 0,2 1 0 0,0-2 0 0,0 1 0 0,2-1 0 15,-2 0 0-15,0 0 0 16,0 0 0-16,0 0 0 0,0 0 0 0,0 0 0 16,0 0 0-16,0 0 0 0,-2 1 0 0,1-1 0 0,-1 0 0 0,1 0 0 15,0 0 0-15,-2 2 0 16,-1-2 0-16,-1 1 0 0,1 1 0 0,0 1 0 0,-2-2 128 0,2 2-128 15,-2 0 0-15,-1 1 0 0,2-1 0 0,-2 1 0 16,-2 0 0-16,-1 2 0 0,-1-1 128 0,-2 2-128 16,-1 1 0-16,-3 0 0 0,-3 2 0 15,-2 3 128-15,1-2-128 0,-4 0 128 0,-3 3-128 0,1-2 128 16,3-2-128-16,-5 1 0 0,-14 4 144 0,-6 2-144 16,-5 2 0-16,-1-1 144 0,0 0-144 0,1 1 0 15,5-2 128-15,4-2-128 0,5 1 0 0,5-3 0 0,4-2 0 0,4 0 0 16,3 0 0-16,4-1 0 15,3-1 0-15,2-2 0 0,1 0 0 0,2-1 0 16,2-2 0-16,3 0 0 0,0 0 0 0,3 1 0 16,0-3 176-16,1 0-176 0,1-1 160 0,1 1-160 15,1-2 192-15,0 0-64 0,1 0-128 0,2 0 192 0,-1-2-64 0,2 1-128 16,2-1 176-16,-1 1-176 16,2-2 176-16,-1 2-176 0,1-2 160 0,0 0-160 15,2 0 128-15,-1-1-128 0,-1 1 0 0,-1 2 0 0,1-2 0 0,-2 2 0 0,0-2 0 0,-1 1 0 16,0 1 0-16,-1-1 128 15,0 2-128-15,0-1 0 0,-1 1 0 0,0 0 0 16,1 0 0-16,-2 0 0 0,2 0 0 0,0 0 0 16,1 0 0-16,0 0 0 0,2 0 0 0,0 0 0 15,1 1 0-15,1 1 0 0,1 1 0 0,2-2 0 0,4 2 0 0,4 0 0 16,2 1 0-16,2-1 0 16,1 0 0-16,1 0 0 0,2 1 0 0,0-3 0 0,2 2 0 15,1 0 0-15,1-2 0 0,0 1-128 0,-1 0 128 16,-5 1 0-16,-1 0 0 0,5 1 0 0,4 2 0 0,4 1 0 15,-3 0 0-15,1 0 0 16,1 0 0-16,-2 0 0 0,-2 0 0 0,1 0 0 0,-4-2 0 0,0 0 0 0,-1 0 0 0,-3-1 0 16,-1 0 0-16,0-1 0 15,-1 1 0-15,-2-1 0 0,0-2 0 0,-4 2 0 16,-1 0 0-16,-5-3 0 0,-3 1 0 16,2 1 0-16,2-2 0 0,0 0 0 0,3-2 0 0,-1 2 0 0,4 0 0 0,-1-1 144 15,0 1-144-15,-3-1 128 16,0-1-128-16,-1 1 128 0,0-1-128 0,-1 1 128 15,1 1-128-15,-3-1 0 0,0 1 144 0,0-2-144 16,-3 2 0-16,0 0 128 0,-2-1-128 0,1 1 0 16,-3 0 0-16,0 0 128 0,0-2-128 0,-2 2 0 0,0-1 0 0,-1 1 144 15,0 0-144-15,0-2 0 0,-1 2 192 0,0-1-64 0,-1 1 0 0,-1-1-128 16,-1 1 192-16,1 0-64 16,-2 1 0-16,-1-1-128 15,0 1 128-15,-2 1-128 0,-1-1 0 0,-1 2 0 16,-1 0 0-16,-2 0 0 0,1 0 0 0,-4 1 0 0,2-1 128 15,-1 1-128-15,0 0 0 0,-3 0 0 0,-5 3 0 0,-5 2 0 16,-3 1 0-16,-4 1 0 0,-5 0 0 0,-2 2 0 16,-3 1 0-16,-5 0 0 0,2 2 0 0,0-1 0 15,2 2 0-15,3-2 0 0,6-3 0 0,-4 2 0 16,-8 5 0-16,-3-1 0 0,-2 2 0 0,3 0 0 16,0-1 0-16,3 1 0 0,3-1 128 0,4-5-128 15,2 1 0-15,3-3 0 0,4-3 0 0,4 1 0 16,1-1 0-16,4-1 0 0,2-1 0 0,-2 0 0 15,-2 3 0-15,-3 3 0 0,1 1 128 0,0-1-128 0,2-2 0 0,-1 2 0 16,1-2 144-16,-1 0-144 0,4 1 0 16,-1-2 144-16,2-2-144 0,1-1 0 0,2 2 144 15,1-4-144-15,0 2 0 0,1 0 128 0,4-2-128 0,-1-2 0 16,3 1 0-16,-1-3 144 0,1 2-144 16,1 0 0-16,1-2 160 0,2 1-160 0,2-2 128 0,0 0-128 15,1 0 128-15,0-2-128 0,2 2 0 0,-1 0 128 16,1-1-128-16,1 1 0 0,0 0 144 0,0-2-144 15,-2 2 0-15,4 0 128 0,-2-1-128 0,0 1 0 16,1-1 0-16,2-1 0 0,0 2 0 0,0-1 128 0,1-1-128 0,0 1 0 16,0 0 0-16,1-1 0 15,0-1 0-15,1 2 0 0,-2-1 0 0,2 1 0 0,-2 0 0 0,2-1 0 16,-1 1 0-16,0-1 0 0,-1 2 0 0,0-1 0 16,2 0 0-16,1-1 0 15,0 1 0-15,3-2 0 0,1 2 0 0,3-2 0 0,3 0 0 16,4 0 0-16,2 0 0 0,7-1 0 0,-2-2 0 0,4 1 0 15,5-4 0-15,4 1 0 0,4-1 0 0,8-2 0 16,4 0 0-16,11-2 0 0,11-1 0 0,8-2 0 16,-1-2 0-16,-2 1 0 0,-7 3 0 0,9 0 0 0,11 1 0 15,9 2 0-15,6-1 0 0,-3 2 0 0,-2 1 0 16,-1 2 0-16,1 5 0 0,1 1 0 0,-2-2 0 0,-7 0 0 16,-13 2 0-16,4 1 0 0,5 4 0 0,-3 0 0 15,-6-1 0-15,-13 0 0 0,-11 0 0 0,-2-1 0 16,-2 4 0-16,-5 0 0 15,-5 1 0-15,-7-2 0 0,-8 3 0 0,-5-3 0 0,-7 1 0 16,-4-3 0-16,-3-1 0 0,-5 0 144 16,-1-1-144-16,-3 1 160 0,-4-2-32 0,-1-2 0 15,0 2 0-15,-1-3 0 0,-1 2 64 0,-1-2 0 0,2 0 0 0,-2 1 0 0,2-1-16 0,-2-1 0 32,0-1 0-32,0 0 0 0,0 0-176 0,0 1 0 0,2-2 0 0,0 2 128 0,1 1-128 0,0-1 0 15,0 1 0-15,0-1 0 16,0 1 0-16,1 0 0 0,0 2 0 0,2-2 0 0,0 2 0 0,-1-3 0 15,0 2 0-15,1 1 0 16,-1-1 0-16,-1 1 0 0,2 0 0 0,-2 1 0 0,1 0 0 0,-1 0 0 0,1 0 0 16,-2 0 0-1,0 0 0-15,0 0 0 0,0 1 0 0,0 0 0 16,0 1-128-16,-2-1 128 0,2 2 0 0,-1 1 0 16,-1 0 0-16,-1-1-144 0,1 3 144 0,-3 0 0 0,1-1-144 0,-2 4 144 15,1-1 0-15,-4 2-144 0,1 0 144 0,-2 3 0 16,-1-1 0-16,-2 3-128 15,0 0 128-15,1 2 0 0,-4 1 0 0,2-1 0 0,0 0 0 16,-2 0 0-16,2 2 0 0,-3-1 0 0,3 0 0 0,-2 1 0 0,2 0 0 16,0 0-128-16,2-1 128 0,-1 1 0 15,1-2 0-15,1 1 0 0,1 0 0 16,-2 1 0-16,-3 2 0 0,3-3 0 0,5-5 0 0,0 0 0 16,-2 2 0-16,1 2-128 0,1 3 128 0,-2 3 0 15,2-1 0-15,0-1 0 0,1 0 0 0,2-1 0 16,-2-1 0-16,2-4 0 0,1 1 0 0,1-2 0 15,-1 3 0-15,-1 0 0 0,4-17 0 0,0 0 0 16,-8 49 0-16,7-35 0 0,0 0 0 0,-2-2 0 16,1-2 0-16,1 0-128 0,1-2 128 0,-1-1 0 15,-1 0 0-15,-1-3 0 0,2 2 0 0,-2-2 0 0,0-1 0 0,0 0 0 16,1 0 0-16,-1-2 0 0,1 1 0 16,0-2 0-16,0 1 0 0,1-1 0 0,-1 1 0 15,2-1 0-15,0 0 0 0,0 0 0 0,0 0 0 0,0-1 0 16,0 1 0-16,0-3 0 0,0 2 0 0,0-2 0 15,2 0 128-15,-1-1-128 0,2-2 160 0,0-1-160 16,1 0 192-16,0 0-64 0,1-1-128 0,2-2 192 16,0 0-64-16,3-3-128 0,1-1 176 0,0 0-176 15,-1 4 160-15,4-4-160 0,6-5 128 0,5-2-128 16,6-3 128-16,6-3-128 0,4-2 0 0,3-1 128 16,4 0-128-16,1 1 0 0,1 0 0 0,-1 3 128 15,2 2-128-15,-11 2 0 0,-8 7 0 0,6-4 0 0,9 0 0 0,8-4 0 16,3 0 0-16,0 1 0 0,-2 4 0 0,-5 1 0 15,-1 2 0-15,-7 1 0 0,-2 3 0 0,-5 1 0 16,-7 3 0-16,-5 0 0 0,-4 1 0 16,1 2 0-16,1 0 0 0,-3 0 0 0,3 1 0 0,-4 1 0 15,-1 1 0-15,-3 0 0 0,0 1 0 0,-3 1 0 16,1-1 0-16,-2 1 128 0,-2 1-128 0,-1-2 0 16,0 0 0-16,-1 0 128 0,-1 0-128 0,0 0 0 15,-1 0 0-15,0-2 0 0,-1 2 0 0,0-1 0 0,0 1 128 0,-2-1-128 16,1 1 0-16,-1 0 0 0,0 0 0 0,1 0 0 15,-1 0 0-15,-1 0 0 0,2-2 0 0,-1 2 0 16,-1 0 0-16,1 0 0 0,-1 0 0 0,0 0 0 16,2 0 0-16,-2 0 0 0,0 0 0 0,0-1 0 15,0 1 0-15,-2 0 0 0,2 0 0 0,0 1 0 16,-1-1 0-16,0 2 0 0,-2-1 0 0,-3 3 0 16,0 0 0-16,-2 1 0 0,-3 2 0 0,-2 0 0 0,0 0 0 15,-2 3 0-15,-5 0 0 0,-5 4 0 16,-11 3-128-16,-3 4 128 0,-1 2-160 0,-2-2 160 15,-4 0-192-15,0 0 192 0,-2-3-208 0,-2-1 80 16,2-1 128-16,-1 0-160 0,2-4 160 0,4-2-160 16,3 0 160-16,-9 3 0 0,-15 2 0 0,-17 4 0 0,-9 0 0 15,-5-2 0-15,2-3 0 0,-4-1 0 0,-5 0 0 0,-5-2 0 16,-4 1 0-16,10-7 0 0,12-2 0 0,-2-2 0 16,-2 1 0-16,-2 1 0 0,-1-2 0 0,7-2 0 15,9-5 0-15,15 2 0 0,11 0 0 0,-2-2 0 16,-8 0 0-16,-4-1 0 15,3 0 144-15,3-1-144 0,6-1 192 0,6-2-192 16,6-2 192-16,5 3-64 0,5 0 0 0,3 2-128 0,4 2 192 0,-3-1-64 0,-2 0 0 16,-5 1-128-16,-2 1 176 0,-1 1-176 15,1 1 160-15,-1 1-160 0,0 2 0 0,4 0 128 16,-1 2-128-16,4-2 0 0,5 1 0 0,1-1 0 16,2 2 0-16,4-1 0 0,4 0 0 0,0 1 0 0,1-1 0 0,2 1 0 15,4-1 0-15,2 0 0 0,-1 1 0 0,2-2 0 0,3 1 0 0,0-1 0 31,2 0 0-31,0 0 0 0,0 0 0 0,2 0 0 16,0 0 0-16,-1 0 0 0,1 0 0 0,0 0 0 0,0-1 0 0,0 1 0 0,1-2 0 0,-1 2 0 16,-1-1 0-16,1 0 0 15,-2-2 0-15,2 0 0 0,-3 0 0 16,1 0 0-16,-1 0 0 0,0-1 0 16,-1 0 0-16,0 0 0 0,-2 0 0 0,0-1 0 15,1 2 0-15,-1 1 0 0,0-1 0 0,1 1 0 0,2 1 0 0,-3 0 0 16,2 1 0-16,1 0 0 0,0 0 0 0,0 0 0 15,2 1 0-15,-2-1-128 0,2 1 128 0,1 1 0 16,-2 1 0-16,1-1 0 0,0 1 0 0,-1 0 0 16,-1 1 0-16,2-1 0 0,-2 1-128 0,-1 1 128 15,1-1 0-15,-1 2 0 0,-2 1 0 0,0 1 0 16,1 1 0-16,-2-1 0 0,0 1 0 0,-2 0 0 16,1 3 0-16,-1 0 0 0,1 0 0 0,-1 0 0 15,1 1 0-15,1 0 0 0,1 0 0 0,2-2 0 16,1 2 0-16,0-2-128 0,3 0 128 0,2-1 0 15,-2-10 0-15,0 0 0 0,0 0 0 0,0 0 0 0,32 66-144 0,-32-66 144 16,0 0 0-16,58 43-144 0,-58-43 144 0,44 21-192 16,-26-15 192-16,5 1-192 0,8-2 192 0,7 1-128 15,6-2 128-15,1-1-128 0,3-1 128 0,2-1 0 16,-1-1 0-16,3 0 0 0,0 3 0 0,2-3 0 16,0 1 0-16,-5 1 0 0,-5-1 0 0,4 0 0 15,3 1 0-15,3-1 128 0,-2 2-128 0,-1 0 0 16,-2 1 0-16,1 2 0 0,-1-1 0 0,-2 3 0 15,-2-1 0-15,-6-2 0 0,-5 1 0 0,2 1 0 16,6 0 0-16,2 0 0 0,0 2 0 0,-2-1 0 0,0 1 0 0,-1-2 0 16,-1 1 0-16,-2-2 0 15,-1-2 0-15,0-1 0 0,-4 0 0 0,-3-2 0 16,-2 0 0-16,-9 1 0 0,-5-2 0 0,-1 1 0 16,1-1 0-16,-2-1 0 0,3 1 0 0,-4-2 0 15,0 1 0-15,-2 0 128 0,-2-1-128 0,-3-1 0 0,0 2 0 0,-1-2 0 16,0 2 128-16,-2-1-128 0,1-1 128 0,-2 1-128 15,0-1 128-15,0 0-128 0,0 0 160 0,-2 0-160 16,2 2 160-16,-1-2-160 0,1 0 160 0,-3 0-160 16,2 2 128-16,-2 0-128 0,0-1 0 0,-1-1 0 15,-2 2 128-15,-2 0-128 0,-1-1 0 0,-1 2 0 0,2-1 0 16,-4 1 0-16,0-2 0 0,-5 2 0 16,-3-1 0-16,0 1 0 0,-1 0 0 0,-3 0 0 0,0 1 0 0,-3-1 0 15,-1 3 0-15,-2 1 0 0,-1 1 0 0,-1 0 0 16,-2 4 0-16,0-1 0 0,3 1-128 0,-3 1 128 15,-3 2 0-15,3 0 0 16,2 0-144-16,-5 2 144 0,-3 3 0 0,-2 2-144 0,1-1 144 16,-1 0 0-16,1 1-144 0,1 1 144 0,6-2 0 0,2 0 0 0,4-1 0 0,1 0 0 15,4 0 0-15,3-1 0 16,2-2 0-16,0 1 0 0,-1 1 0 0,1 2 0 16,1 1 0-16,3-4 0 0,2 1-128 0,3-2 128 15,-1 1 0-15,3-2 0 0,1 0 0 0,2-3-176 16,2-2 176-16,1 1-128 0,1-2 128 0,1 0-192 0,1-1 192 0,2-2-192 15,0 3 192-15,2-3-160 16,0 0 160-16,-1-1-160 0,1 1 160 0,1-1 0 16,1 0-144-16,-1 0 144 0,3-2 0 0,0 2 0 0,2-2-144 0,-1 1 144 15,3-2 0-15,1 1 0 0,2-1 0 0,0-1 0 16,5 1 0-16,0 0 0 0,4-2 0 0,3 1 0 16,4 0 0-16,5-1 0 0,7-1 0 0,-17 2 0 15,-5-2 192-15,5 0-64 0,12-2-128 0,13-2 192 16,7-3-64-16,2-2 0 0,-3 4-128 0,-2-2 192 15,-4 3-64-15,-2-1-128 0,-4 2 176 0,-3-1-176 0,0 0 192 0,-1 1-192 16,1-1 192-16,-2 0-192 16,-1 1 176-16,-1 1-176 0,2-2 160 0,1 1-160 15,-4 2 128-15,-1-1-128 0,-2 1 0 0,-2 0 0 16,-3 1 0-16,-2 0 128 0,-2-1-128 0,-3 1 0 16,-3 2 0-16,-4-1 0 0,-2 1 0 0,-4 0 0 15,-4-1 128-15,-1 2-128 0,-1-1 0 0,-2 1 144 0,0-2 0 0,-2 2 0 0,1-1 0 0,-2 1 0 31,0-1 0-31,-2 1 0 0,1-2 0 0,-2 1 0 0,0-1-144 0,2 2 192 16,-1-1-192-16,-2 0 192 0,0-1-192 0,-2-1 0 16,2 0 0-16,-2 2 128 0,2-2-128 0,1 2 0 0,0-1 0 0,1 0 0 15,0 0 0-15,-1-1 0 16,2 2 0-16,0-2 0 0,-1 0 0 0,2 0 0 16,-1-1 0-16,1 0 0 0,1-2 0 0,2 1-144 15,1-2 144-15,0-2-160 0,1 1-160 0,-1-1-48 16,2-1 0-16,-4 5 0 15,1 0-160-15,-1 1-48 0,0 0 0 0,0 0 0 16,1-1-144-16,-2 0-48 0,1 1 0 0,-2 1 0 16,0 0-432-16,-3 0-80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4:22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4741 5988 1839 0,'0'-2'160'0,"-1"1"-160"0,1-1 0 0,0 1 0 0,0 0 416 0,0-1 48 0,-2-2 16 0,2-2 0 0,-1-1 304 0,0-3 64 16,1 2 16-16,-2-2 0 0,1 2-96 0,-1 0-32 15,1 1 0-15,-2 2 0 16,2 0 96-16,-2 3 32 0,1 0 0 0,0 2 0 15,-1 2-16-15,0 0 0 0,0 3 0 0,-1 2 0 16,1 1-288-16,-1 1-64 0,1 3-16 0,-3 1 0 0,2 0-96 0,0 0-32 16,3-1 0-16,-2 1 0 15,0 3-32-15,0 2 0 0,0 2 0 0,2 2 0 16,-2 2-64-16,2-1 0 0,1 2-16 0,0 1 0 16,0 1 16-16,0-1 0 0,0 6 0 0,0-3 0 0,0 2-48 0,-2-1 0 0,2 1 0 0,-1-1 0 15,-1 2 48-15,0 1 16 16,-1-4 0-16,0-5 0 15,1-4-96-15,0 3-32 0,-1 2 0 0,-1 1 0 0,-1 0-144 0,1 0 160 0,0-3-160 0,0-2 160 16,-1-2-160-16,0 0 128 0,2-2-128 0,-3 0 128 16,2 0 144-16,0-3 32 0,1 0 0 15,0-1 0-15,0 1-16 0,0-3 0 0,2 2 0 16,-2-2 0-16,2-1-80 0,-1-1-16 16,1-2 0-16,0-2 0 0,1-1 64 0,-2 1 16 15,1-4 0-15,-1 1 0 0,2-1 272 0,0 0 48 0,0-1 16 0,0 0 0 0,0 0-144 0,2 0-16 16,-1-1-16-16,1 1 0 0,-1-1-176 0,2-1-48 15,0 2 0-15,-1-1 0 16,1-1-80-16,2 2 0 16,-1 0-128-16,0 0 192 0,0 0-192 0,2 0 176 0,-2 0-176 0,2 0 160 15,-1 2-160-15,1-1 0 16,1 1 0-16,2-2 0 0,-1 0 0 0,1 0 128 0,0 0-128 0,3 0 128 16,-1-2 80-16,2 1 16 0,1-1 0 0,0-1 0 15,-1 1 32-15,2-1 16 0,-1 0 0 0,1 0 0 16,0 0-80-16,-1 1-32 0,2-1 0 0,-2 0 0 15,1 0-160-15,0 0 192 0,-1 0-192 0,1 2 192 0,-1-2-192 0,2 2 0 16,1-1 0-16,-2 2 0 16,1 2 0-16,-2-1 0 0,3 2 0 0,0-2 0 0,0 2 0 0,1 0 0 0,1 1 0 0,0 1 0 31,3-1 0-31,-1-1 0 0,1 1 0 0,1-1 0 16,1-1 0-16,-3 1 0 0,0-1 0 0,2-1 0 15,2 1 0-15,2-1 0 0,0-1 0 0,0 0 0 16,0 1 0-16,0-1 0 0,-1 2 0 0,1 1 0 15,2-2 128-15,-1 0-128 0,0 1 0 0,0 2 128 16,2 0-128-16,0 1 0 0,4 2 144 0,1-2-144 0,0 1 0 0,0-2 144 16,1 0-144-16,1-1 0 0,1 0 192 0,0-3-64 15,3 1 0-15,0 1-128 0,1-1 192 0,-1 1-64 16,0 1 0-16,-1-1-128 0,2 1 176 0,2 0-176 16,1 0 160-16,-1 0-160 0,0-3 128 0,-1 0-128 15,3-2 0-15,-3 1 144 0,1-2-144 0,3 0 0 16,1 2 0-16,-2-1 0 0,0 4 0 0,-3-1 128 0,1 2-128 15,0 0 0-15,-2 1 0 0,-1-1 0 16,-1 0 128-16,-2-2-128 0,2 1 0 0,1-2 0 0,2 1 0 0,0-1 128 16,0 3-128-16,0-2 0 0,-2 3 0 0,0-1 0 15,1 3 0-15,-1-2 0 16,-1 0 128-16,2 1-128 0,2-3 0 0,1 0 0 0,-4-2 0 0,3-2 0 16,0 2 0-16,1 0 0 0,-1 0 0 0,-2 3 0 15,3 0 0-15,0 1 0 0,-1 2 128 0,-1-3-128 16,-2 0 0-16,0-2 0 0,-1 0 0 0,3-2 0 15,-1 1 0-15,1 0 0 0,-1 0 0 0,0-1 0 16,2 2 0-16,0-1 0 0,0 3 0 0,-2-2 0 16,2 2 0-16,-3-1 0 0,-4-1 0 0,1-1 0 0,0 0 0 0,-1-1 0 15,-3 1 128-15,-1-2-128 16,1 2 0-16,0 0 0 0,-1 2 0 0,-2-1 0 16,0 2 0-16,-1 0 0 0,-4 1 0 0,-2-1 0 0,2 1 0 0,-4-1 0 15,1 1 0-15,-3-3 0 0,-2 1 0 0,-1-1 0 16,-1-2 0-16,-2-1 0 15,-3 1 160-15,0-2-160 0,-1-1 192 0,-1 0-192 0,-2-2 416 0,0-1-32 16,-1 0 0-16,-4-2 0 0,3 1-32 0,-4-5-16 16,0 2 0-16,-1-3 0 15,0 1-32-15,0-2-16 0,2-1 0 0,-2-2 0 0,1-1-32 0,2-2-16 0,-1 0 0 16,0-2 0-16,1 2-240 0,0 0 144 16,0-3-144-16,0 0 128 0,-1 0-128 0,3 0 0 15,-1 0 144-15,0 0-144 0,2 0 0 0,-1-5 0 16,1-6 0-16,1-3 128 0,0 0-128 0,-1 0 0 0,0 1 128 0,-2 2-128 15,0-1 128-15,-1 2-128 0,0 2 160 0,0 1-160 16,-3 4 208-16,1-3-48 16,-1 1-16-16,0-2 0 0,0 5 32 0,0-2 0 0,-1-2 0 0,1-1 0 15,0 0-176-15,0 1 128 0,-2 2-128 16,1 1 128-16,2 5-128 0,-4 1 0 0,2 2 0 0,-2 1 128 16,0 4-128-16,-1 0 0 0,0 2 0 0,-2 2 128 0,0 3-128 0,-1 0 128 15,-1 2-128-15,-3-1 128 16,-1 3-128-16,1-1 0 0,-2 2 144 0,-2 1-144 0,-1 0 0 0,1 1 128 15,-2 0-128-15,0 0 0 0,-3 0 0 0,-1 0 0 16,0 0 0-16,-2 0 0 16,0 1 0-16,-2-1 0 0,0 1 0 0,-4 1 0 0,-3-1 0 0,-2 2 0 15,-6 0 0-15,-2 0 128 0,-3 1-128 0,-6-3 0 0,-4 4 0 16,-6-4 0 0,-4 2 0-16,-1-2 144 0,2-1-144 0,-9 3 0 15,-9 1 144-15,-6 2-144 0,-2 1 0 0,-4-1 144 16,0-1-144-16,3 0 192 0,1 0-192 0,-7 4 192 0,-7 1-192 0,-2-3 192 15,1-3-192-15,-4 2 192 0,-6 1-192 0,0 0 160 16,-3-2-160-16,5-3 160 0,12-5-160 0,-10 2 192 16,-4-1-192-16,-4-2 192 0,2-5-64 0,1 1 0 15,3-1 0-15,0 0 0 0,1-1-128 0,1-4 128 0,5-2-128 0,-3 0 128 16,-3 4-128-16,1-4 0 0,0-1 0 0,5 3 128 16,5 1-128-16,0 2 0 0,1 1 0 0,4 3 0 31,7 3-416-31,-4 7-112 0,-3 7-32 0,-10 14-20752 0</inkml:trace>
  <inkml:trace contextRef="#ctx0" brushRef="#br0" timeOffset="3042.93">14580 13649 29487 0,'-7'-10'2624'0,"4"6"-2112"0,2 2-512 0,1 5 0 0,3 9-1328 0,1-1-368 0,0 0-80 0,-2-8-16 0,1 3 1344 0,2 5 272 0,-5-11 176 0,0 0-208 0,38 107 336 0,-38-107 80 0,24 109 16 0,-18-52 0 0,-2 3 480 0,-4 4 80 0,-3 4 32 0,-4 1 0 16,-3-1-48-16,-1-3 0 0,0-2 0 0,-3-5 0 16,4-8-320-16,-1-1-64 0,-2 1 0 0,2-4-16 15,-1-2-80-15,0-4-16 0,2-4 0 0,0-6 0 16,4-6 256-16,2-3 48 0,2-4 16 15,4-4 0-15,-1-5 160 0,4-1 16 0,2-1 16 0,0-2 0 16,1-2-256-16,3-2-48 16,4-2-16-16,0 0 0 0,3-3-144 0,2 0-16 0,3-4-16 0,4 1 0 0,2-4-128 15,4 1-32 1,2-2 0-16,2 2 0 0,4 0-128 0,0 4 0 0,3 0 0 0,-1 4 128 0,4 1-128 0,0 2 0 31,3 5 0-31,3 0 0 0,5 2 0 0,2 2-176 0,4 2 176 0,4 3-128 16,2 3-48-16,4 2 0 15,2-1 0-15,6-3 0 0,3 0-16 0,4-3-16 16,5 1 0-16,-3-2 0 0,-2 1 64 0,6-5 16 16,6-3 0-16,12-1 0 0,7 0 128 0,6-2-128 0,3-4 128 0,2-1-128 15,2 1 128-15,-3-1 0 0,-6 2 0 0,2-2-128 16,4-3 128-16,0 0 0 0,1 4 0 0,-2-2 0 16,-1-5 0-16,-6 3 0 0,-7 7 0 0,-6-3 0 15,-6 3 0-15,-5-3 0 0,-6 2 0 0,-3 2 0 16,-2 3 128-16,-6 2-128 0,-2 1 128 0,-4-1-128 15,-3-4 0-15,1 1 144 0,1 2-144 0,-4 0 0 16,0 5 0-16,-5 0 0 0,-3-2 0 0,-4-2 0 0,-5-2 0 16,-2 1 0-16,-1-3 0 0,-4 3 0 15,-1-1 128-15,-2 0-128 0,-4 0 0 0,-2 1 0 16,-37-5 0-16,69 7 0 0,-36-5 0 0,-2 0 0 0,0-1 0 16,-1-1 0-16,-1 0 0 0,1-1 0 0,0-1 0 15,1 1 0-15,-3 0 0 0,0-1 0 0,-2 2 128 0,3-1-128 16,5 1 0-16,3 0 0 0,2 0 0 0,2-3 0 15,2-1 0-15,-1-2 0 0,-2-1 0 0,1-3 0 16,-2-1-192-16,-2-3 192 0,0 0 0 0,-5-2 0 0,-1 0-128 16,-5 4 128-16,-6 0 0 0,2 0 240 15,2-2-48-15,3-3-16 0,0 1 208 0,-2-1 64 0,2 0 0 0,-3-1 0 16,0-1-160-16,-3 0-32 16,-1-1 0-16,-2 0 0 0,1 3-16 0,-4-3-16 0,-1 1 0 15,1-3 0-15,-4 1-16 0,0 0 0 0,-2-2 0 16,-2-2 0-16,-2 0 32 0,0-2 0 15,-3-1 0-15,0-2 0 0,-1 0 0 0,-1-2 0 0,-1-1 0 0,-1-1 0 16,0 2-112-16,0-4 0 0,-1 0-128 0,1-1 192 16,-3 0-192-16,1 2 176 0,1 1-176 0,-2-3 160 15,-1 2-160-15,-3-2 128 0,0-2-128 0,-3-1 128 0,0 1-128 0,-3-2 160 16,0 1-160-16,-5 2 160 16,0 1-32-16,-1 2-128 0,-3 0 192 0,-1 1-64 0,-2 1 32 0,-1 5 0 15,2 2 0-15,-9-2 0 16,-10-6 0-16,-13-1 0 0,-10 1 0 0,-6 3 0 0,-2 1-16 0,-3 4 0 15,0 1 0-15,-9 6 0 0,-10 2-144 0,-11 4 192 16,-6 0-192-16,-8 2 192 0,-7 3-192 0,-9 3 0 16,-11 2 0-16,-13 3 128 15,-6 0-128-15,-8 0 0 0,-2 5 0 0,-19 2 0 16,-17 4 128-16,-12 2-128 0,-6 0 128 0,-2 2-128 0,-2 1 224 0,-6-1-32 0,-6 5-16 16,-10 3 0-16,-10 2 0 15,6 3 0-15,8 3 0 0,-19 7 0 0,-13 6-176 0,-6 4 0 16,-5 3 0-16,-2-1 128 15,-1 2-512-15,-4 2-128 0,-3 2 0 0,-6 6-16 16,-8 9-512-16,-13 11-112 0,-11 12 0 0,-6 17-18752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4:40.7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5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8:05:10.174"/>
    </inkml:context>
  </inkml:definitions>
  <inkml:trace contextRef="#ctx0" brushRef="#br0">13582 8463 16575 0,'-2'-2'1472'0,"1"1"-1168"0,-1 0-304 0,2-1 0 0,-1 1 896 0,0-1 128 0,-1 0 32 0,-1-3 0 15,-1 0 1760-15,1 0 368 0,-1 3 64 0,3-1 16 16,1 3-1232-16,0 3-240 0,1 1-64 0,2 4 0 16,0 1-880-16,-3-9-176 0,0 0-32 0,0 0-16 15,22 66-304-15,-22-66-64 0,0 0-16 0,17 67 0 16,-17-67-32-16,7 53 0 0,-7-53 0 0,6 57 0 0,-5-28-16 0,-1 1-16 15,0 1 0-15,0-1 0 16,-1-3-176-16,-1 2 160 0,1 1-160 0,-2 1 160 16,2 0-160-16,-2-1 128 0,2-3-128 0,-4 0 128 0,3-2-128 0,-3-1 128 15,2-4-128-15,-1 0 128 16,0-4 0-16,-2 1-128 0,2-2 192 0,-2-1-64 16,1-2 16-16,2 0 0 0,2-2 0 0,-1-3 0 15,1-2 0-15,1 1 0 0,1-2 0 0,1-1 0 0,-1-2-144 0,2 1 192 16,2-2-192-16,3-2 192 15,0 1-192-15,2-2 128 0,0 0-128 0,2-1 128 16,3-2-128-16,2 1 128 0,1-2-128 0,-18 7 128 0,41-12-128 0,-41 12 0 16,41-9 0-16,-41 9 0 0,42-7 0 0,-42 7 0 0,44-5 0 0,-44 5 0 15,47-3 0 1,-47 3 0-16,50-4 0 0,-50 4 0 0,56-5 0 0,-56 5 0 0,65-8 0 0,-65 8 0 16,60-7 0-16,-60 7 0 0,71-4 0 0,-71 4 0 15,79-3 0-15,-79 3 0 16,75 3 0-16,-75-3 0 0,72 6 0 0,-72-6 0 0,68 7 0 0,-68-7 0 15,66 4 0-15,-66-4 0 0,64 3 0 0,-64-3 0 16,68-1 0-16,-68 1 0 0,66-2 0 0,-66 2 0 16,69-3 0-16,-69 3 0 0,72-3 0 0,-72 3 0 15,65-1 0-15,-65 1 0 16,62-3 0-16,-62 3 0 0,54-4 0 0,-54 4 0 16,51-1 0-16,-51 1 0 0,0 0 0 0,71 0 0 15,-71 0 0-15,0 0 0 0,70 1 0 0,-70-1 0 0,0 0 0 0,67 0 0 0,-67 0 0 0,0 0 0 16,67-1 0-16,-67 1 0 15,47-3 0-15,-47 3 0 0,47-3 0 0,-47 3 128 16,45-4-128-16,-45 4 0 0,0 0 0 0,55-5 128 0,-55 5-128 16,0 0 0-16,45-5 0 0,-34 2 0 15,-1 2 0-15,-1-1 128 0,-1 1-128 0,-1-2 0 16,0 0 176-16,-1 0-48 0,-2-1-128 0,0 0 192 16,-1 1 48-16,2 0 0 0,-3-1 0 0,0 0 0 15,1-1-16-15,-2 0 0 0,0-1 0 0,-1 0 0 0,0-1 32 0,2-2 0 16,-1-1 0-16,-1-2 0 0,-1 1 0 0,1-2 16 15,-3-2 0-15,2-4 0 0,-4 0 80 0,3-1 16 16,-1-3 0-16,0-1 0 0,0-4-48 0,0-3 0 16,0-3 0-16,1 0 0 15,-3-3-48-15,3 1-16 0,-3-1 0 0,0 0 0 0,-1 3-64 16,-1-1-32-16,1 2 0 0,1 4 0 0,-2 2 16 0,-1 0 0 0,0 2 0 0,0-1 0 0,-2 4 80 16,0 0 0-16,1 3 16 15,-2 0 0-15,-2 0-32 0,-1 2-16 16,0 0 0-16,-2 0 0 0,4 5-32 0,-4 1 0 15,-2 1 0-15,-3 0 0 0,-3 3 224 0,-3 2 32 16,-3 0 16-16,-5 3 0 0,-5 2-336 0,-5 0-128 16,-3 4 0-16,-4 0 0 0,-3 3 0 0,-5-3 0 15,9-1 0-15,-2 0 0 0,-4 0 0 0,-6 0 0 16,-8 2 0-16,-2-1 0 0,-1 4 0 0,4-4 0 0,2-1 0 16,0-5 0-16,4-1 0 0,1-1 0 0,-2-3 0 0,-2 1 0 15,1 1 0-15,4-4 0 0,4 1 0 0,1-2 0 16,4-3 0-16,5-1 0 0,3-1 0 0,4-1 0 31,-3 3-1024-31,1-4-208 0,0 2-48 0,-15-6-23648 0</inkml:trace>
  <inkml:trace contextRef="#ctx0" brushRef="#br0" timeOffset="3346.49">22796 3883 23951 0,'2'-5'2128'0,"-1"1"-1696"0,0 1-432 0,-1 2 0 0,0 0 800 0,0-1 80 0,0-2 16 0,2-3 0 16,-1 0 1856-16,-1 0 384 0,0 4 80 0,0 3 16 15,0 6-2000-15,0 2-400 0,-1 3-64 0,-1 5-32 0,1 2-464 0,0 3-80 16,-2 8-32-16,0 0 0 15,2 5-32-15,-2 0-128 0,1-1 192 0,1-2-64 0,0-4-128 0,-1-2 160 16,1 0-160-16,-1-2 160 0,1-2 0 0,-1-1 0 16,0-2 0-16,0-2 0 15,-1-1 16-15,2-2 0 0,-2-2 0 0,2-1 0 0,-2-1 16 0,0-4 0 16,2 1 0 0,-2-3 0-16,1 0 48 0,1-3 16 0,1 0 0 0,-1-2 0 0,1 1 0 0,0-3 16 15,0-1 0-15,0-2 0 0,2 0-80 0,0 0 0 16,1 0-16-16,-2 2 0 15,2-3-176-15,0-1 160 0,4-1-160 0,1-4 160 16,2-1-160-16,1 0 0 0,4-2 0 0,2 1 0 16,1 2 0-16,2 0 0 0,2 1 0 0,2 4 0 15,-1 2 0-15,0 4 0 0,-23 3-128 0,43 1 128 16,-43-1-192-16,0 0 16 0,60 20 16 0,-60-20 0 16,0 0-80-16,0 0-16 0,48 48 0 0,-48-48 0 15,0 0 64-15,0 0 16 0,21 58 0 0,-18-45 0 16,-3 1 176-16,-2-4 0 0,1-2 0 0,-2 1-128 0,-1-1 128 15,0 0 0-15,-5 0 0 0,1-1 128 0,-4-3 64 0,1 0 32 16,-2-1 0-16,-2 0 0 0,-1-2 80 0,-1 1 16 16,2-1 0-16,-1-2 0 0,1-1-64 0,-1 1-16 15,2-2 0-15,1 0 0 0,2 0-240 0,2 2 144 16,2-1-144-16,2 1 128 0,-1 0-320 0,2 1-80 16,0 0-16-16,2 0 0 15,1 0-624-15,2 1-128 0,1 2-32 0,2-2-18832 0</inkml:trace>
  <inkml:trace contextRef="#ctx0" brushRef="#br0" timeOffset="3839.88">23490 4278 13823 0,'-2'-4'608'0,"1"1"128"0,1 0-592 0,0 1-144 0,0-1 0 0,0 1 0 0,-1 1 2048 0,1-3 368 0,-2-2 80 0,1-2 0 15,-1-4 1520-15,0 2 288 0,-3 0 64 0,0-1 16 0,0 1-2640 0,-2 0-528 16,0 2-96-16,-3-1-32 0,2 2-416 0,-3 2-96 16,-2-1 0-16,0 3-16 0,-1 2-176 0,-3-1-16 15,0 2-16-15,-3 3 0 0,1 1-96 0,0 1-32 16,1 3 0-16,2 1 0 16,2-1-224-16,4 2 144 0,3 0-144 0,2 1 128 0,-1 3-128 0,3-1 0 15,0 1 0-15,2 0 0 0,2 2-208 0,1-3 16 16,-1-2 16-16,3 0 0 0,1 0 736 0,-5-11 144 15,0 0 16-15,0 0 16 0,0 0-736 0,0 0 0 16,53 40-160-16,-43-39 32 16,1-1-752-16,1 0-144 0,0-2-16 0,0-1-16 0,-1-1 1760 0,0-1 336 0,2 0 80 15,1-1 16-15,0-1-784 0,-1 0-160 0,1-2-16 0,-1 1-16 32,-2-1-800-32,1 1-176 0,-3-1-16 0,1 2-16 0,-1 0 848 0,-4 2 240 0,1 0 16 0,-2 4 0 15,1 1 0-15,-3 0 16 0,1 3 0 0,0 1 0 16,0 3-48-16,-2 0-16 0,2 2 0 0,-1-1 0 15,-1 3-208-15,-1-11 128 0,0 0-128 16,0 0 0-16,0 0 0 0,15 56 0 0,-15-56 0 0,0 0 0 16,0 0 0-16,0 0 128 0,0 0-128 0,0 0 0 0,0 0 0 15,0 0 0-15,56 22 0 0,-49-25 0 16,-2 1-240-16,1-3-80 0,0 1-32 0,-1-2 0 16,1 2 352-16,0 0-144 15,-2 1 144-15,1-1-14176 0,1 1-2768 0</inkml:trace>
  <inkml:trace contextRef="#ctx0" brushRef="#br0" timeOffset="4122.12">23850 3672 27647 0,'-1'-3'2448'0,"1"-1"-1952"0,0 3-496 0,0 1 0 0,0 0 1024 0,0 0 96 15,0-2 32-15,0 2 0 0,-2 2 1136 0,2 2 224 0,-1 4 48 0,1 5 16 16,0-13-1616-16,-3 40-320 0,3-40-64 0,0 58 0 15,0-58-176-15,-1 77-16 0,1-77-16 0,1 84 0 16,-1-84-112-16,3 77 0 0,-3-77-16 0,3 61 0 16,-3-61-64-16,0 0-16 0,5 64 0 0,-5-64 0 15,0 0 32-15,0 0 0 0,6 53 0 0,-6-44 0 16,0-1-192-16,0-2 0 16,0 0 0-16,0-2 0 0,0-1-288 0,0 0-144 0,0-1-16 0,0-2-16 15,0 2-448-15,0-2-96 0,0-2-16 0,0 0-17920 16</inkml:trace>
  <inkml:trace contextRef="#ctx0" brushRef="#br0" timeOffset="4296.68">23648 4097 27647 0,'4'2'1216'0,"-1"-2"256"0,1 0-1168 0,-1 0-304 0,0 1 0 0,0-1 0 15,0 0 2624-15,4 2 448 0,4-2 112 0,-11 0 16 16,35 1-1584-16,-13-1-304 0,2-1-64 0,0-1-16 15,1 1-704-15,0-1-144 0,-1 1-16 0,0 0-16 16,-1-1-352-16,-2 1 0 0,-21 1 0 0,37 0-128 31,-37 0-544-31,0 0-96 0,0 0-32 0,49 8-18240 0</inkml:trace>
  <inkml:trace contextRef="#ctx0" brushRef="#br0" timeOffset="4581.31">24278 4117 20271 0,'4'-4'896'0,"-2"1"192"16,1 0-880-16,-2 0-208 0,0 2 0 0,-1 0 0 0,2-2 2464 0,-2-1 448 15,0-3 96-15,-2-2 0 0,0 1-240 0,-4-1-48 16,-3 5-16-16,-2-2 0 0,-2 2-1808 0,-5 3-352 16,-2 1-80-16,-1 2-16 0,-2 4-96 0,-1 2-32 15,-1 4 0-15,1-2 0 0,4 2-48 0,2 1-16 16,1 3 0-16,1 1 0 0,4 2-256 0,0 3 128 15,7-5-128-15,2 1 0 0,3-18 0 0,0 0 0 0,18 58 0 0,-18-58 0 16,0 0 0-16,0 0 0 0,68 58 128 0,-68-58-128 16,54 24 0-16,-54-24 160 0,59 15-160 0,-59-15 128 15,51 6-128-15,-51-6 0 0,48 1 144 0,-24-2-144 16,-6 0-128-16,1-2-112 0,-1-2-16 0,0 1 0 16,1-3-864-1,-2 0-176-15</inkml:trace>
  <inkml:trace contextRef="#ctx0" brushRef="#br0" timeOffset="4997.54">24438 3705 37775 0,'-2'7'1664'0,"4"-3"368"0,1 3-1632 0,-2 0-400 16,0-1 0-16,-1-1 0 0,3 2 832 0,-3-7 64 15,0 0 32-15,13 63 0 0,-13-63 80 0,17 80 16 16,-17-80 0-16,14 88 0 0,-14-88-640 0,10 70-112 15,-10-70-16-15,1 57-16 0,-1-57-112 0,-3 47-128 16,2-28 176-16,-3-2-176 16,1-1 192-16,-1-4-64 0,0-2 0 0,-1-1-128 0,0-1 176 0,0-1-176 0,1-1 160 0,0-3-160 15,1 0 208-15,0-2-48 0,2 1-16 0,-2-4 0 16,3 1 0-16,-1-2 0 0,1-1 0 0,1-2 0 16,2-1 80-16,0-2 16 15,2 0 0-15,2-6 0 0,2 1-96 0,1-1-16 0,1-1 0 0,2-1 0 16,1 0-128-16,0 2 0 15,0 2 0-15,0 2 128 0,0 2-128 0,1 4 0 16,-1 2 0-16,-2 1 0 0,1 4 0 0,-13-2-144 0,0 0 144 16,0 0 0-16,0 0-192 0,61 45 64 15,-61-45 128-15,0 0-208 0,0 0 208 0,0 0 0 16,34 68 0-16,-30-53-144 0,-4-15 144 0,0 0 256 0,0 0-64 0,0 0-16 16,17 60 80-16,-16-52 32 0,2 1 0 0,-1-2 0 15,-1-2-288-15,0 0 0 0,1-1 128 0,-1 0-128 16,1-1-640-16,-1 0-192 0,2 0-48 0,-2-1-20544 15</inkml:trace>
  <inkml:trace contextRef="#ctx0" brushRef="#br0" timeOffset="5216.47">25052 4336 33167 0,'0'-1'2944'0,"0"1"-2352"0,2 1-464 16,-1-1-128-16,0 0 1824 0,-1 0 352 0,2 0 64 0,1 0 0 0,1 2-512 0,3-2-128 0,4 1 0 0,3-1-16 31,2 0-720-31,2 1-144 0,-1 1-16 0,-1-2-16 0,-1 3-544 0,-1-2-144 16,-14-1 0-16,0 0 0 16,0 0-640-16,53 18-192 0,-46-12-32 0,-4 0-20272 15</inkml:trace>
  <inkml:trace contextRef="#ctx0" brushRef="#br0" timeOffset="5820.8">25828 4110 16575 0,'0'-7'1472'0,"-2"4"-1168"0,1 2-304 0,2-2 0 16,1 2 3008-16,-2-1 528 0,-2 1 112 0,0-2 32 0,-4 2-800 0,-3-2-176 15,-5 1-16-15,0 1-16 0,-4 4-1552 0,-2 2-304 16,-3 2-64-16,-1 3-16 0,0 2-480 0,0 2-80 16,3 1-32-16,4 1 0 0,4-1-144 0,8 1 0 0,6-2 0 0,-1-14 0 15,0 0 0-15,0 0 0 16,45 49-160-16,-45-49 160 0,51 19-256 0,-51-19 64 0,61 18 0 0,-61-18 0 16,59 19 192-16,-59-19-176 0,0 0 176 0,63 26-160 15,-63-26 160-15,0 0 0 0,0 0 0 0,0 0 0 0,0 0 0 0,0 0 0 16,26 55 0-16,-33-47 0 0,-1-3 224 0,-2 1-32 15,-4-2 0-15,-2 2 0 0,-2-2 0 16,-2-1 0-16,-2 0 0 0,-1-2 0 16,0-1 48-16,2 0 0 0,0-1 0 0,3-1 0 0,3 1-240 0,4-2 0 15,3 2 0-15,2-2 0 16,2 0-448-16,1 0-176 0,6 2-32 0,1-2-18128 16</inkml:trace>
  <inkml:trace contextRef="#ctx0" brushRef="#br0" timeOffset="6058.81">26117 4093 37775 0,'-1'-7'1664'0,"0"4"368"0,-1 0-1632 0,1 2-400 0,-1 0 0 0,1 1 0 16,-1 0 1344-16,1 1 192 0,-3 0 48 0,0 4 0 16,1-1-464-16,-1 4-96 0,1 4 0 0,1 0-16 15,-1 4-560-15,3-2-96 0,-1 3-32 0,1-17 0 16,0 0-320-16,0 0 0 0,6 65 0 0,-6-65 0 15,0 0 0-15,0 0 0 0,11 58 0 0,-11-58 0 16,0 0 0-16,0 0-192 16,0 0 64-16,0 0 0 0,0 0-592 0,0 0-112 0,0 0-32 0,0 0-12768 15,0 0-2544-15</inkml:trace>
  <inkml:trace contextRef="#ctx0" brushRef="#br0" timeOffset="6544.58">26380 4104 32255 0,'9'-5'1424'0,"-5"1"304"0,3-1-1392 0,-1 1-336 15,-4 3 0-15,0-1 0 0,2-2 2064 0,4-2 352 16,8-1 64-16,5-3 16 16,3-1-1200-16,2 0-224 0,-1 1-48 0,1 3-16 15,-1-2-432-15,0 2-96 0,-1 2-16 0,-1-1 0 16,0 2-208-16,-2 0-64 0,-1 1 0 0,-4 0 0 15,0 0-16-15,-3 2-16 0,-1-1 0 0,-2 2 0 16,-3-1-16-16,-1 2 0 0,-2 1 0 0,-2-1 0 16,-2 3-144-16,-5 2 0 0,1 0 144 0,-4 2-144 15,-2 2 0-15,-3 1 0 0,0 2 0 0,-2 3 0 16,-2-1 0-16,0 3 0 0,0 1 0 0,-1 2 0 16,-1 3 0-16,1 0-128 0,1-1 128 0,1-2 0 0,2 1-128 15,2-2 128-15,0-1-128 0,2-2 128 0,2-1 0 16,1 1 0-16,-2-1 0 0,2-2-128 0,2-3 128 0,-2 2 0 15,0-2 0-15,1-1 0 0,0-1 0 0,1-2 0 16,-1 0 0-16,2-1-128 0,1-4 128 0,0 1 0 16,3-1 0-16,-1-2 128 0,1 0 96 0,1 0 32 15,2 0 0-15,1-2 0 0,2 1 32 0,2-2 16 16,2 0 0-16,0-1 0 0,3 0-16 0,-1 1 0 16,0 0 0-16,1-1 0 0,2 0-48 0,1-2-16 15,1 2 0-15,-1-2 0 0,3 2-64 0,-1-2-16 0,2 0 0 0,-2 1 0 16,-1 1-144-16,-1-2 0 15,-1 3 0-15,-2 0 0 0,-2-1 0 0,-2 1-176 0,-1 2 48 0,2-1 0 32,-1 2-640-32,-1-1-112 0,1 1-16 0,-1-1-16 15,1 1-288-15,1 0-48 0,-2 0-16 0,0-2-19088 0</inkml:trace>
  <inkml:trace contextRef="#ctx0" brushRef="#br0" timeOffset="6913.38">27079 4215 38703 0,'5'-5'1712'0,"-3"3"352"0,1-1-1648 0,0 1-416 0,0 1 0 0,0 0 0 0,1-2 896 0,3-2 112 0,4 0 16 0,5-4 0 0,2-2 112 0,2 1 16 16,0-1 16-16,-2 0 0 0,1-1-608 0,-3 2-128 15,1 2-32-15,-2-1 0 0,-3 1-272 0,-2 1-128 0,-3 0 128 0,-1-2-128 16,-5 2 0-16,-1 0 0 15,-1 0 0-15,-5-1 0 0,-1 1-272 0,-1 0-48 0,-5-1 0 16,-1 3 0-16,-2-1-48 0,-1 3-16 16,-1 2 0-16,0 2 0 15,-1 6-32-15,1 3-16 0,1 3 0 0,1 3 0 0,1 3 240 0,2 3 32 0,0-1 16 16,4 3 0-16,0 0 144 0,3 0 0 0,4-2 0 0,2-22 0 16,0 0 0-16,7 64 0 0,-7-64 0 0,0 0 0 15,0 0 272-15,0 0-16 0,42 65 0 0,-42-65 0 16,0 0 112-16,0 0 16 0,55 28 0 0,-55-28 0 15,0 0-176-15,52 6-16 0,-33-5-16 0,-2-2 0 16,1 1-640-16,0-2-128 0,-1 1-32 0,2-2-19472 16</inkml:trace>
  <inkml:trace contextRef="#ctx0" brushRef="#br0" timeOffset="7103.03">27790 4092 31327 0,'4'-3'2784'0,"-1"0"-2224"0,1 2-560 0,2-1 0 0,-2 1 1824 0,-1-1 256 16,3 0 48-16,2 0 16 0,6-2-640 0,7 0-128 0,3-1-32 0,2 1 0 31,-2 1-448-31,-3 2-112 0,2 0-16 0,-4-2 0 0,1 4-640 0,-4 1-128 16,-2-1 0-16,-3 3 0 15,-1 0-784-15,-3 2-64 0,-3 0-16 0,-4 1-18928 16</inkml:trace>
  <inkml:trace contextRef="#ctx0" brushRef="#br0" timeOffset="7261.45">27825 4277 32255 0,'6'1'1424'0,"0"-1"304"0,1 0-1392 16,0 0-336-16,-2-1 0 0,0-1 0 0,3 2 1984 0,3-1 320 16,6 0 64-16,7-2 0 0,6-1-832 0,0-2-160 15,2 0-32-15,-2 2-16 0,-2 0-768 0,-4 0-160 16,-1 1-16-16,-4 1-16 31,-3 2-816-31,-2 2-144 0</inkml:trace>
  <inkml:trace contextRef="#ctx0" brushRef="#br0" timeOffset="7547.75">28934 3788 22111 0,'6'-4'976'0,"-3"1"208"0,1 0-944 0,0 0-240 0,-1 2 0 0,0 1 0 15,0-2 2592-15,2 2 480 0,5-1 80 0,6 1 32 16,2 0-784-16,2 1-160 0,1 1-16 0,-1-1-16 0,0 1-1312 0,-1-1-272 15,4 2-48-15,-2 0-16 16,-1 0-304-16,-5-1-48 0,-2 0-16 0,-2-1 0 0,-1 2-432 0,-3 0-80 16,-1 0-32-16,-5 0-18960 15</inkml:trace>
  <inkml:trace contextRef="#ctx0" brushRef="#br0" timeOffset="7929.72">28820 3943 28559 0,'0'3'2544'0,"0"0"-2032"0,0 0-512 0,0-2 0 16,0 1 1728-16,0 2 240 0,-2 3 48 0,2-7 16 15,0 0 96-15,0 0 32 0,0 0 0 0,5 64 0 16,-5-64-1200-16,0 0-256 0,0 0-32 0,0 0-16 16,0 0-448-16,0 0-80 0,0 0-128 0,0 0 176 15,0 0-48-15,0 0 0 0,28 59 0 0,-25-59 0 16,-1 1-128-16,4-1 160 0,0 2-160 0,1-4 160 0,1 1-160 0,2 0 0 15,1-2 0-15,4 0 0 16,2 0 0-16,2-1 0 0,5 0 0 0,2-1-176 16,1 1 0-16,-3 1 0 0,-6 0 0 0,3 2 0 0,3 1-32 0,2 3-16 15,-1 1 0-15,-2 2 0 16,-23-6-48-16,0 0-16 0,52 31 0 0,-52-31 0 16,0 0 32-16,0 0 0 0,0 0 0 0,23 73 0 0,-29-59 48 0,-3-2 16 15,0-1 0-15,-4-3 0 0,-3 2 192 16,-1-3 0-16,-1 1 0 0,0-4-144 0,-2 1 272 0,-1-2 48 15,2-1 16-15,1-1 0 0,1 0 96 0,3-1 32 0,3 0 0 16,2-1 0 0,1 0-320-16,2-1 128 0,3 1-128 0,0-1 0 15,3 0-496-15,3-1-208 0,0 1-32 0,3 0-18384 0</inkml:trace>
  <inkml:trace contextRef="#ctx0" brushRef="#br0" timeOffset="8266.25">29530 3993 35935 0,'-4'3'3200'0,"0"1"-2560"16,1 0-512-16,2-1-128 0,-1-2 928 0,-2 4 160 15,-3 3 48-15,-4 6 0 0,-4 5 128 0,0 5 16 16,2 0 16-16,3 0 0 16,2 0-688-16,8-24-144 0,0 0-16 0,-2 60-16 15,2-60-432-15,0 0 0 0,0 0 128 0,33 60-128 0,-33-60 0 0,0 0 0 16,52 25 0-16,-29-21 0 0,2-2 0 0,-1-2 0 15,-3-3 0-15,1 0 0 0,-1-2 192 0,1-1 0 16,4-4 0-16,-1 0 0 0,-5-1 128 0,1-2 48 16,0-2 0-16,2-5 0 15,-3-3 32-15,-2-2 16 0,-1-2 0 0,-4-1 0 16,-3-1 32-16,-5 1 0 0,-3 1 0 0,-5 0 0 0,-3 5-64 0,-5 1-16 0,-3 1 0 0,-6 2 0 31,-3 1-48-31,-3 2 0 0,-5 4 0 0,-5 3 0 0,2 2-320 16,-2 3-128-16,-1 3 0 0,3 4 0 15,3 3-768-15,5 3-160 0,7 6-32 0,2 2 0 16,4 6-464-16,3 3-112 0</inkml:trace>
  <inkml:trace contextRef="#ctx0" brushRef="#br0" timeOffset="8599.24">30173 4042 40543 0,'-6'-8'1792'0,"4"4"384"0,0 1-1744 0,-1 0-432 0,0 2 0 0,1 1 0 16,-1 0 576-16,-1 1 48 0,-3 2 0 0,-5 1 0 15,1 6 224-15,0 1 48 0,-1 5 16 0,4 4 0 16,-1 2-608-16,9-22-128 0,-7 52-32 0,7-52 0 16,3 60-144-16,-3-60 0 0,0 0 0 0,16 60 0 15,-16-60 0-15,0 0 0 0,48 63 0 0,-48-63 0 16,52 34 0-16,-52-34 0 0,59 16 0 0,-29-13 128 15,1-3 176-15,-3-4 16 0,3-3 16 0,-1-4 0 16,-3-1 176-16,0-2 16 0,0-3 16 0,-2-2 0 0,-2-3 176 16,-5 0 48-16,-4-5 0 0,-5-4 0 0,-5 0-48 0,-4-3 0 15,-6-3 0-15,-2 0 0 0,-4 2 256 0,-2 1 48 16,-3 2 16-16,-4 2 0 16,-3 3-1232-16,-1 5-240 0,-5-1-48 0,-2 0-16 15,-7 4-1040-15,0 4-192 0,-1 6-64 0,-2 6-21824 16</inkml:trace>
  <inkml:trace contextRef="#ctx0" brushRef="#br0" timeOffset="14470.77">6435 12498 7359 0,'-1'0'656'0,"-1"0"-528"0,2 0-128 0,0 0 0 0,0 1 576 0,-1 2 64 0,-2 3 32 0,0 2 0 15,-3 6 224-15,1 6 64 0,-2 4 0 0,0 1 0 16,1 4 304-16,0-1 64 0,2 2 16 0,1 1 0 15,3 1-176-15,3-4-16 0,0-4-16 0,3 2 0 16,-6-26-336-16,18 56-64 0,-18-56-16 0,30 57 0 16,-30-57-144-16,0 0-48 0,63 70 0 0,-63-70 0 15,0 0-64-15,85 57-16 0,-85-57 0 0,0 0 0 16,96 38 64-16,-96-38 0 0,74 16 0 0,-74-16 0 16,81 8-64-16,-35-6-16 0,2-2 0 0,1 0 0 0,1-2 48 0,-2-2 16 15,2-2 0-15,0-1 0 0,-3 0 0 0,2-4 0 16,2 0 0-16,1-2 0 0,-1-1 64 0,-2-2 16 15,1 2 0-15,-6-2 0 0,-5 2-48 0,-2 0 0 16,-3 0 0-16,1-6 0 0,0-2-32 0,1-1-16 16,-5 0 0-16,1-2 0 0,2-2-160 0,-3-2-16 15,0-1-16-15,-2-1 0 0,-3 0-48 0,0 0-16 0,-2 0 0 16,-1-1 0-16,-4 4 16 0,-2 0 0 16,-1 1 0-16,-4 2 0 0,0 2-96 0,-2 2-16 0,-2 3 0 0,-1-1 0 15,0 4 0-15,-2-2-128 16,0 0 192-16,-1 1-64 0,-1 2-128 0,1 0 192 0,-1 3-192 0,0-1 192 15,1 2-192-15,-2 2 160 0,-1-1-160 0,1 2 160 16,-2 3-160-16,1-1 160 16,-1 2-160-16,0 1 160 0,0 1-160 0,-1 1 0 15,1 0 144-15,0 3-144 0,-2 0 0 0,1-2 0 16,-1 2 0-16,1 0 0 0,-2 1 0 0,2-1 0 0,-2 1 0 0,1-1 128 0,1 0-128 0,-2-1 0 16,2 0 0-1,-1 1 0-15,1-2 0 0,1-1 0 0,-1 0 0 0,1 0 0 0,0 0 0 0,1-1 0 16,-1-1 0-16,1 1 0 15,1-1 0-15,-1 1 0 0,1-2 0 0,0 2 0 0,0-2 0 0,-2 1 0 16,1 0 0-16,1 0 0 16,-2 1 0-16,0-1 0 0,1 1 0 0,-1 1 0 0,0-1 0 0,2 1 0 15,-2 0 0-15,0 0 0 0,0 0 0 0,0 0 0 16,0 0 0-16,0 0 0 0,1 0 0 0,-1 0 0 16,0 0 0-16,0 0-128 0,0 0 128 0,1 0 0 0,-1-2 0 0,0 2 0 15,2-1 0-15,-2-1 0 0,1 2 0 0,-1-2 0 16,0-1 0-1,2 0 0-15,-1 0 0 0,-1 0 0 0,1-1 0 0,1 0 0 16,-1 1 0-16,-1-1 0 0,2-2 0 0,-2 2 0 16,1 0 0-16,-1 1 0 0,1-1 0 0,-1 1 0 15,2 0 0-15,-2 0-128 0,1 2 128 0,-1-2 0 16,0 1-144-16,2 1 144 0,-2 1-192 0,0-1 48 16,0 1 0-16,-2-2 0 0,2 2-32 0,-1 0 0 15,1 2 0-15,0-2 0 0,0 0 16 0,0 0 0 0,0 1 0 0,0-1 0 16,-2 1-16-16,2-1 0 0,0 2 0 0,0-2 0 15,0 1-32-15,0-1-16 0,-1 0 0 0,1-1 0 16,0 1 32-16,-1-2 16 0,1 1 0 0,0-2 0 16,-2 0 16-16,1-1 0 0,1 1 0 0,-2-1 0 15,2 0-32-15,0 1-16 0,-1-1 0 0,1 1 0 0,-1 0 80 0,1 2 128 16,-2-1-208-16,1 2 80 16,-1-1-16-16,0 1 0 0,0 1 0 0,1 1 0 0,-1 0 144 0,1 0-192 15,-1 1 192-15,1-2-192 0,0 2 192 0,1-2-128 16,-2 1 128-16,2-1-128 0,0 1 128 0,-1-2 0 0,1 1 0 0,0-1 0 15,0 1 0-15,0-1 0 0,-2 0 0 0,2 0 0 16,-1 2 0-16,1-2 0 0,0 0 0 0,-1 0 0 31,1 0 0-31,-2-2 0 0,2 2 0 0,0-1 0 16,0 1 0-16,0 0 0 0,-1-1 0 0,1 1 0 0,0-2 0 0,0 2 0 16,0 0 0-16,0 0 0 15,-2 2 0-15,2-2 0 0,-1 0 0 0,1 0 128 16,0 1-128-16,0 0 0 0,0 1 0 0,0 1 0 15,0-2 0-15,0 0 0 0,0 2 0 0,0-1 0 16,-1 1 0-16,1-2 0 0,0 2 0 0,-2-2 0 0,1 2 0 0,-1-2 0 16,1 1 0-16,1-1 0 0,-2-1 0 0,2 2 0 15,0-1 0-15,-1-1-128 0,0 2 0 0,-1-2 0 16,2 0 0-16,0-2 0 16,0 2-368-16,2-1-64 0,0 1-16 0,0-2 0 15,1 2-1088-15,0 0-240 0,-1 3-32 0,0-1-12144 0</inkml:trace>
  <inkml:trace contextRef="#ctx0" brushRef="#br0" timeOffset="16534.72">8184 12293 911 0,'0'-2'0'0,"-2"2"0"0,2 0 0 0,-1 0 0 0,0 2 816 0,-2-1 80 0,0 1 0 0,-3 0 16 0,-2 1 752 0,-2 3 128 16,-3 1 48-16,1 1 0 0,-1 0 592 15,2 1 112-15,2 4 16 0,2 1 16 0,3 5-496 0,1 2-96 16,4 4-32-16,2 3 0 0,4 5-1072 0,-7-33-224 16,21 75-32-16,-21-75-16 0,33 78-64 0,-33-78-16 15,39 72 0-15,-39-72 0 0,47 67-176 0,-47-67-32 16,0 0-16-16,64 81 0 0,-64-81-304 0,52 56 0 15,-52-56 0-15,58 57 0 16,-58-57 0-16,61 49 0 0,-61-49 0 0,65 48 0 0,-65-48 0 0,72 44 0 16,-72-44 0-16,82 38 0 0,-82-38 192 15,90 24-192-15,-90-24 192 0,92 10-192 16,-56-8 352-16,10-7-32 0,6 0-16 0,4-6 0 0,1-1 160 0,-2-2 48 16,-3 0 0-16,-1-3 0 0,1-3 48 0,-2-1 16 15,-5 0 0-15,0 0 0 0,-1-3-80 0,3-5-16 16,2-5 0-16,2-4 0 0,3-4-144 0,1-3-16 15,-2-3-16-15,-3 1 0 0,-6 3-80 0,-5 1-16 16,-1 0 0-16,-5 4 0 0,-8 5-16 0,-3 4 0 16,-3 3 0-16,-2 2 0 0,-1-1 64 0,-2 2 0 0,-3 2 0 0,-1 0 0 15,-1 3-64-15,-1-1-16 16,-1-3 0-16,-1 1 0 0,-1 1-48 0,1-1 0 0,-2 4 0 0,2 0 0 16,-2 1-128-16,0 1 128 15,2 2-128-15,-2 1 128 0,1 3-128 0,-1 0 0 0,0 1 0 0,-1 2 0 0,1 1 0 0,0 2 0 16,1-1 0-16,-3 3 0 0,1 0-304 0,-1 2 16 15,0 0 0-15,0 2 0 16,-1 0-256-16,1 3-48 0,1-1-16 0,-1 3 0 16,0 3-1824-16,-1 1-384 0</inkml:trace>
  <inkml:trace contextRef="#ctx0" brushRef="#br0" timeOffset="17546.16">10002 12370 2751 0,'-3'-5'256'0,"2"1"-256"0,-1 1 0 16,2 1 0-16,0 2 832 0,0-1 128 0,0 0 32 0,0-1 0 0,2 1 528 0,-2-1 96 0,1 1 32 0,-1-1 0 16,2 2-48-16,-2 3-16 0,0 3 0 0,1 1 0 15,0 4-112-15,1 3-32 0,-2 3 0 0,1 5 0 16,1 0-480-16,-1 4-80 15,2 0-32-15,-2 1 0 0,2-1-272 0,1-1-48 0,-1-1-16 0,-1 0 0 16,0 2-64-16,0-2 0 16,-1-2-16-16,1-1 0 0,0 2-96 0,0 0-16 15,1-2 0-15,-1 0 0 0,0-4-48 0,2 0-16 16,-1 1 0-16,1 2 0 0,2 0 32 0,-6-20 0 16,0 0 0-16,25 59 0 0,-25-59-80 0,0 0-16 0,0 0 0 0,40 64 0 15,-40-64 32-15,0 0 0 0,0 0 0 0,0 0 0 16,69 61-64-16,-55-53-16 0,-14-8 0 0,0 0 0 15,0 0-16-15,71 31-128 0,-71-31 192 0,0 0-64 16,70 17-128-16,-70-17 0 0,56 10 0 0,-56-10 0 0,57 8 0 0,-28-6 0 16,0-1 0-16,1-1-176 0,1-1 176 0,0-2 0 15,0 0 0-15,-1-1 0 0,-3 0 0 0,2-2 0 16,5-1 0-16,2 0 0 16,-2-2 0-16,1 0 144 0,0-4-16 0,1 0-128 0,-1 0 160 15,-3-1-160-15,-1-1 128 0,0-1-128 16,-1 2 192-16,-2-3-32 0,2 0-16 0,-5 0 0 15,-2 2 160-15,1-4 16 0,3-3 16 0,3-2 0 16,2-5 176-16,1 0 16 0,-1 0 16 0,-1 0 0 0,2-1-128 16,-1 0-32-16,3 1 0 0,-2-2 0 15,-2 0-160-15,-3 1-32 0,-1 0-16 0,-4 2 0 0,-3 4-32 0,-1-1 0 16,2-2 0-16,-4 3 0 16,-1 3 64-16,-2 1 16 0,2-3 0 0,-2 2 0 0,-2 1-80 15,3 0-16-15,0-2 0 0,2-1 0 0,-1 2-128 0,-4 4 0 0,-2 2 0 0,-1 3 128 0,-4 2-128 16,-2 5 0-1,0 0 0-15,-2 3 0 0,1 0-192 0,-2 2-32 0,1 2 0 0,-1 0 0 32,0 1-608-32,0 0-112 0,0 1-16 0,-1 2-16 15,1 0-1424-15,-2 1-288 0,1-2-48 0,0 2-11728 0</inkml:trace>
  <inkml:trace contextRef="#ctx0" brushRef="#br0" timeOffset="18435.7">11881 12160 2751 0,'0'-1'256'0,"0"-1"-256"0,0 2 0 0,0 0 0 0,0-1 768 0,0 1 96 0,-2-2 32 0,2 1 0 15,0-2 160-15,0 0 32 0,2 2 16 0,-2-1 0 16,1 2-96-16,-1 2-32 0,2 1 0 0,-1-2 0 16,-1 2-256-16,1 1-48 0,1 0-16 0,-2 1 0 15,1-1-64-15,-1 0-16 0,2 2 0 0,-2-1 0 16,0 2 64-16,0 1 0 0,0-1 0 0,0 1 0 15,-2 1-160-15,2 0-32 0,0 1 0 0,2 0 0 16,-2 0-112-16,1 1-16 0,0 1-16 0,1-1 0 16,1 3-128-16,0 0-32 0,1 3 0 0,0 0 0 15,0 3-144-15,0-2 0 0,2 1 0 0,0-2 0 0,-1 0 0 16,2-2 0-16,2-1 0 0,-1 0 0 16,1-1 0-16,-1 0 0 0,2 0 0 0,0-1 0 0,0 1 0 0,0-2 0 15,0 2 0-15,0 0 0 0,1-2 0 16,0 2 192-16,-11-13-192 0,0 0 192 0,0 0-192 0,0 0 160 15,62 60-160-15,-62-60 160 16,0 0-160-16,0 0 128 0,57 50-128 0,-57-50 128 16,0 0-128-16,0 0 0 0,71 42 0 0,-71-42 128 15,0 0-128-15,63 27 0 0,-63-27 0 0,0 0 0 0,0 0 0 0,72 30 0 16,-72-30 128-16,0 0-128 0,78 28 0 0,-78-28 0 16,61 17 0-16,-61-17 0 0,66 13 128 0,-66-13-128 15,74 7 192-15,-35-7-64 0,-1-3 272 0,2-4 48 16,2-2 16-16,5 0 0 15,2-6 192-15,5-3 48 0,2 0 0 0,-1-2 0 0,2 0 0 0,0-2 16 16,-2 0 0-16,-2-2 0 0,2 0-128 0,-5-3-16 16,-1-1-16-16,-11 6 0 0,-9 2 16 0,0-1 0 0,7-5 0 0,0-5 0 15,-2 1 80-15,-1-1 32 0,-2 0 0 0,-3 2 0 16,-4 5-176-16,-3 0-16 16,-1 1-16-16,-3 3 0 0,-1 0-128 0,-2 3-32 0,-3 2 0 15,-3 2 0-15,0 2-176 0,-3 2-144 16,1 4 192-16,-2-1-192 0,-3 5 0 0,1 1 0 15,-2 0 0-15,1 1 0 0,1 2 0 0,-2 0-224 0,1 2 16 0,1 0 0 32,-2 0-432-32,0 1-64 0,1 1-32 0,0-1 0 15,1 1-352-15,1-2-64 0,-1 1 0 0,1-2-16 16,-1-1-592-16,-1 0-112 0,0 0-32 0,1-2-6992 0,-1 2-1408 0</inkml:trace>
  <inkml:trace contextRef="#ctx0" brushRef="#br0" timeOffset="19231.06">13929 12178 3679 0,'-3'3'320'0,"2"-1"-320"0,-1-1 0 0,2 0 0 0,0 1 464 0,0-1 32 0,0 1 0 0,2 2 0 0,-1 2 416 15,2 2 96-15,0 3 16 0,-2-1 0 0,2 2 192 0,-1-1 32 16,2 0 16-16,-1 2 0 0,-1 1 48 0,0 0 16 15,1 2 0-15,0-1 0 0,1 2-480 0,-1 3-80 16,1 0-32-16,-1 2 0 16,1 1-320-16,-4-23-64 0,0 0-16 0,21 66 0 0,-21-66-336 0,0 0 0 15,31 70 0-15,-31-70 128 0,0 0-128 0,43 63 0 16,-43-63 0-16,0 0 128 0,0 0-128 0,48 62 0 16,-48-62 0-16,0 0 128 0,62 53-128 0,-62-53 144 15,0 0-144-15,87 50 160 0,-87-50 96 0,60 23 0 16,-60-23 16-16,63 18 0 15,-27-12 48-15,3-2 0 0,3-2 0 0,2-4 0 0,0-1 48 0,4-1 16 0,10-3 0 0,6 1 0 16,2-2-32-16,2 0 0 16,-2 0 0-16,2-3 0 0,0-2 32 0,-37 8 0 15,-4 1 0-15,-2-2 0 0,3 0 128 0,5-2 16 0,8-4 16 16,18-3 0-16,26-9-48 0,12-4-16 0,2-5 0 0,-20 6 0 16,-36 12 32-16,2-4 0 15,11-3 0-15,8-8 0 0,1-1 176 0,-7 1 32 16,-4 2 16-16,-8 4 0 0,-3 3-96 0,-8-2-32 15,-7 2 0-15,-1 0 0 0,-3 3-160 0,-3-1-16 0,-1-1-16 0,-3 2 0 16,-4 3-192-16,-3-1-32 0,-2 5-16 0,-1 1 0 0,2 1-176 0,-4 1 0 16,-2 4 144-16,-2-1-144 15,2 3 0-15,-3 0-192 0,2 2 32 0,-2 2 0 16,1-1-448-16,-1 2-96 0,-3 1 0 0,0 2-16 16,2-1-912-16,-2 4-176 15,-1 1-48-15,0 1-13440 0</inkml:trace>
  <inkml:trace contextRef="#ctx0" brushRef="#br0" timeOffset="21441.83">17834 11284 11967 0,'-2'-8'1072'0,"-1"-1"-864"0,2 2-208 0,0 1 0 0,1 2 1232 0,-2-3 208 0,-2-4 32 0,-2-10 16 16,-4-9 1072-16,-1-1 192 0,-2-2 64 0,-1 4 0 0,-1-1-736 0,-2 2-144 15,-2 1-16-15,0 0-16 0,-1 0-560 0,-3 2-128 16,-1-1 0-16,-4 0-16 15,1 0-416-15,-3-1-80 0,1 2 0 0,-2-2-16 0,1 0-320 0,-1-1-64 32,-3-2-16-32,-3-2 0 0,-4-2-96 0,-1 0-32 15,-2-1 0-15,-2 1 0 0,-5 1-32 0,-2 4-128 16,-3 0 192-16,-3 5-64 0,-5 5-128 0,-4 0 160 16,0 6-160-16,-5 2 160 0,-2 5-160 0,-4 4 0 0,-3 4 0 15,-4 8 0-15,-2 7 0 0,-1 3 0 16,3 4-144-16,3 0 144 0,2 6 0 0,-2 7 0 0,-5 9 0 0,-1 11 0 15,0 8 0-15,0 4-128 0,5 3 128 0,4 0 0 16,8 1 0-16,3 7 0 0,6 3 0 0,6 4 0 16,6 3 0-16,5-1 0 0,6 0 0 0,6-9 0 15,9-8 0-15,2 3 0 0,5 4 0 0,4-1 0 16,4 2 0-16,6-3 128 0,4-4-128 0,7-1 0 16,3-1 0-16,5-1 0 0,6 0 128 0,9 0-128 15,8 4 0-15,9-2 0 0,5-4 0 0,9-8 0 16,-2-9 0-16,5-3-192 0,9-1 192 0,17-2-160 15,18-1 160-15,8-6-208 0,4-7 80 0,8-8 128 16,11-8-192-16,2-6 192 0,-1-5-192 0,0-7 192 0,-2-4-128 0,-1-7 128 16,-3-3 0-16,1-7 0 0,-1-1 0 0,-1-8 208 15,-6-5-16-15,0-7-16 0,-3-5 176 0,-2-2 32 16,-2-2 16-16,-10-5 0 0,-11-2 176 0,-12-1 48 16,-5 0 0-16,-7-6 0 0,-6-3 64 0,-11-2 16 15,-5 1 0-15,-14 0 0 0,-8 3 48 0,-10-1 16 16,-5 4 0-16,-6-3 0 0,-5-6 32 0,-2 0 16 0,-4-3 0 15,-3 1 0-15,-3 0-352 0,-5 2-64 0,1 8-16 16,-3-5 0-16,-2-2-384 0,-5-2 0 0,-3 1 0 16,-4 3-176-1,-3 4-592-15,1 3-128 0,0 10-32 0,4 8 0 16,2 8-560-16,-8-2-112 0,-8-4-32 0,-23-5-20080 0</inkml:trace>
  <inkml:trace contextRef="#ctx0" brushRef="#br0" timeOffset="24388.89">4063 10797 14735 0,'-1'-3'1312'0,"-1"0"-1056"0,2 0-256 0,0 2 0 0,0 1 1680 0,-1-2 288 0,-2 0 48 0,0-3 16 0,0 2 1008 0,-1 1 208 16,0 2 32-16,1 2 16 0,0 6-1424 0,2 0-272 16,1 6-64-16,3 3-16 0,0 3-848 0,1 4-160 15,-4-24-48-15,13 54 0 0,-13-54-240 0,12 59-48 16,-6-28-16-16,-2-1 0 0,0 1-32 0,-1-2 0 15,0 0 0-15,-2 3 0 0,1 3 0 0,-1 5-128 16,1 1 192-16,-4 3-64 0,2 0-128 0,-3-1 128 16,1 3-128-16,-3-1 128 0,3-1-128 0,-4-1 0 15,2 0 144-15,-1-1-144 0,1 1 0 0,0 2 144 16,0 4-144-16,-2 2 0 0,2 1 144 0,0-1-144 16,1-3 0-16,1-1 144 0,1-8-144 0,1 2 0 0,3-2 144 15,-2-4-144-15,2-4 160 0,1 0-32 16,-4-31-128-16,12 58 192 0,-12-58 0 0,12 49 0 0,-12-49 0 0,0 0 0 15,0 0 0-15,37 67-16 0,-37-67 0 0,0 0 0 16,0 0 0-16,0 0 0 0,0 0 0 0,61 31 0 16,-50-31 48-16,-1-2 16 15,0 0 0-15,-2 0 0 0,1-1-16 0,-2 1 0 0,1-3 0 0,1 1 0 16,-2 1-64-16,1 0-16 0,-2 1 0 0,1-3 0 16,2 3-144-16,-2-3 128 0,2 0-128 0,1-1 128 0,3 0-128 0,-2-1 0 15,3 0 0-15,-1 2 0 16,1-2 0-16,2-1 0 0,4 1 0 0,2-1 0 0,-1 1 0 0,5-2 0 15,4 1 0-15,3-1 0 0,0 2-192 16,2 2 192-16,3-1-160 0,2 0 160 0,-1 1-192 16,-2 2 48-16,-4 0 16 0,5 0 0 15,4 0 0-15,6 2 0 0,2 2 0 0,5-1 0 16,7 3 128-16,3 0-192 0,0 0 192 0,-3 0-192 16,-3 0 192-16,4-2-208 0,4 2 80 0,4 0 128 0,0 2-192 0,-2 0 192 15,-1 0-192-15,-2 2 192 16,-1-1-160-16,-1 0 160 0,-2-1 0 0,-2 1-144 0,-2 1 144 0,-1-1 0 15,-1-1 0-15,-2 1 0 0,-54-6 0 0,99 13 0 16,-99-13 0-16,83 14 0 0,-83-14 0 0,79 10 0 0,-79-10 0 0,74 8 128 16,-74-8-128-16,63 4 176 0,-63-4-176 0,57 2 192 15,-57-2-192-15,49-5 192 0,-27 1-192 0,-4-1 192 16,-2 0-64-16,-1-2 0 0,-2 0 0 0,-1-3 0 16,0 2 128-16,-4-2 32 0,1-1 0 15,-1-1 0-15,-1-2 96 0,-1-4 32 0,1-3 0 0,0-8 0 0,-1 0-16 0,-2-2 0 16,-1 0 0-16,0-2 0 0,-2-2 0 15,0-5 0-15,-1-1 0 0,-1-3 0 0,1 1-64 0,-3 2-16 16,2 1 0 0,-2 1 0-16,0-1-32 0,-1-7-16 0,-2-5 0 0,-1-3 0 0,-1 0 16 0,-1-2 0 15,1 0 0-15,-2 1 0 0,1 11-16 0,-1 0 0 16,1-4 0-16,-4-2 0 16,-3-3-48-16,-1 0-16 0,0 1 0 0,0 0 0 15,1 3 240-15,-1 0 32 0,0 5 16 0,0 1 0 16,0 4-368-16,0 2-128 0,-2-1 0 0,0-5 0 15,-1-1 0-15,0 0 0 0,0 1 0 0,-1 4 0 16,-3 2 0-16,0 1 0 0,-3 5 0 0,2 1 0 16,1 1 0-16,-3 2 0 0,-1-2 0 0,-2 5 0 15,2 1 0-15,-3 1 0 0,-3 1 0 0,0 0 0 16,0 3 0-16,-6-1 0 0,-8-3 0 0,-1 2 0 16,2 4 0-16,-9-1 0 0,-12-2 0 0,-11 2 0 15,-4-1 0-15,-9 5 0 0,-6 4 0 0,-6 4 0 0,-5 5 0 16,-5 1 0-16,6 0 0 0,-13 4 0 0,-12 6 0 0,-7 3 0 15,0 0 0-15,-4 5 0 0,11 2 0 0,-8 4 0 16,-10 7 0-16,-17 8 0 16,-23 11-2192-16,-19 19-432 0</inkml:trace>
  <inkml:trace contextRef="#ctx1" brushRef="#br0">23192 15445 0,'0'0'0,"0"0"0,0 0 0,0 0 15</inkml:trace>
  <inkml:trace contextRef="#ctx0" brushRef="#br0" timeOffset="30259.73">20715 8839 17503 0,'-1'-3'1552'0,"0"0"-1232"0,1 2-320 0,0-1 0 0,-2 1 1008 0,1-1 144 0,-1-2 16 0,0-4 16 0,-1-1 1056 0,-2 1 224 16,4-1 32-16,1 2 16 0,0 1-1008 0,1 2-208 16,-1 1-32-16,2 2-16 0,-1 0-624 0,-1 1-128 15,0 1-32-15,0 2 0 0,-1-2-80 0,1 2 0 16,0 0-16-16,0 0 0 0,-2 0 16 0,2-1 0 16,-1 3 0-16,0-1 0 0,-2 3-48 0,1 1 0 0,0 1 0 0,-1 2 0 15,1 2-160-15,0-2-48 0,2 2 0 0,-3 4 0 16,1 3-128-16,1 5 128 0,1-25-128 15,0 59 128-15,0-59-128 0,4 68 0 0,-4-68 0 0,6 69 0 16,-6-69 0-16,8 63 0 0,-8-63 0 0,9 48 0 16,-9-48 0-16,0 0 0 0,8 55 0 0,-8-55 0 15,0 0 0-15,0 0 0 0,7 49 128 0,-7-49-128 16,0 0 128-16,0 0-128 0,-3 31 192 0,2-25-64 16,0 0 16-16,-1-2 0 0,1-1 0 0,-2-1 0 0,2 1 0 0,-1-1 0 15,1-1 0-15,-2 0 0 16,1-1-16-16,1 0-128 0,-2 0 192 0,2-1-64 15,-2 1-128-15,2-1 0 0,-2 1 0 0,1-2 128 16,1 1-128-16,0-1 0 0,-2 2 0 0,1-1 0 16,2 0 0-16,-1 1 0 0,-1-2 0 0,1 1 0 0,1 1 0 0,-1-2 0 15,-1 2-160-15,1-1 160 0,-1 0-144 0,1-1 144 16,0 2-128-16,-1-1 128 0,1-1 0 0,-1 1-160 16,2 1 160-16,-1-2 0 0,-1 1-144 0,0 0 144 15,0 1 0-15,1-2-144 0,1 1 144 0,-2 1-160 0,0-2 160 16,0 2-160-1,1 0 160-15,-2 0-192 0,2 0 192 0,-1 0-192 16,1 0 192-16,-1 0-128 0,1-1 128 0,-1 1-128 0,1 0 128 0,1-1 0 0,-1 1-144 0,-1 0 144 16,2-2 0-16,-1 2 0 0,1 0 0 0,0 0 0 15,0 0 0-15,0 0 0 0,0 0 0 0,0 0 0 16,1 0-192-16,-1 0 192 16,0 0-160-16,2 0 160 0,-1-1-224 0,-1 1 48 0,1 0 16 0,1 0 0 31,-1 0-256-31,-1 0-48 0,2 0-16 0,-2 0 0 15,1 1-480-15,-1-1-112 0,2 2-16 0,-2-2 0 16,1 0-576-16,0 1-128 0,1-1-32 0,-1 1-12000 0</inkml:trace>
  <inkml:trace contextRef="#ctx0" brushRef="#br0" timeOffset="31512.21">20693 8808 6447 0,'-3'-10'576'0,"0"4"-576"0,2 2 0 0,-1 0 0 0,2 1 1488 0,0 0 192 0,-1 0 48 0,0-4 0 16,-2-3 1024-16,0-1 192 0,1-2 64 0,0 2 0 16,0 4-192-16,1 1-48 0,1 3 0 0,1 3 0 15,1 3-1088-15,-1 4-208 0,-1-7-64 0,0 0 0 16,0 0-768-16,13 59-144 0,-13-59-48 0,8 57 0 0,-8-57-64 15,10 71-32-15,-6-32 0 0,1 5 0 0,-3 3-96 16,0 1-32-16,1 0 0 0,-2-5 0 0,0 0-64 0,-2-6-16 16,0-4 0-16,-1-1 0 0,-1-4-144 0,1-3 0 15,-1-1 144-15,0-4-144 0,0-2 176 0,-1-2-48 16,1-2 0-16,0-3 0 0,2 1 112 0,-2-4 16 16,0-2 0-16,0-2 0 0,2-1 48 0,-2-2 16 15,3-1 0-15,-1-3 0 0,-2 1 128 0,1-3 16 16,1-2 16-16,0-1 0 0,1-2-32 0,0-1-16 15,0-1 0-15,1-3 0 0,0-2-176 0,1-2-16 0,1 1-16 16,1-2 0-16,0 1-96 0,3-3 0 0,0 3-128 16,3-3 192-16,4 1-192 0,3 0 0 15,2 4 0-15,0 0 0 0,1 3 0 0,1 3-128 0,3 4 128 0,-24 7-208 16,44-6-80-16,-44 6-16 0,0 0 0 0,62 13 0 16,-62-13 80-16,0 0 16 0,0 0 0 0,65 46 0 15,-65-46 208-15,0 0-176 0,36 54 176 0,-36-54-160 16,0 0 160-16,14 56 0 0,-14-37 0 15,-3-1 0-15,-3 1 0 0,-1-1 0 0,-3-1 0 0,0-2 0 16,-2 1 208-16,-2 0-16 16,-3-1-16-16,0-1 0 0,-2 0 16 0,1-2 0 15,0-2 0-15,-1-2 0 0,-1-1 64 0,3 0 32 0,2-1 0 0,-1-2 0 16,1 2-32-16,2-4-16 0,0 1 0 0,2-1 0 0,0-1-240 16,4 1 176-16,0-2-176 0,1 0 160 0,0 0-160 0,2-2 0 15,3 1 0-15,-1-2 0 31,2 0-432-31,2 0-64 0,1-1-16 0,1 0 0 0,4 0-672 0,1-2-144 0,2 2-16 0,3-3-19136 16</inkml:trace>
  <inkml:trace contextRef="#ctx0" brushRef="#br0" timeOffset="32099.28">21440 9517 21183 0,'4'0'944'0,"-2"-2"192"0,1 1-912 15,-2-1-224-15,0 2 0 0,1-1 0 0,-1 0 3088 0,1-2 576 0,0-1 112 0,3-3 32 32,0-2-1408-32,0-2-288 0,-1 1-48 0,-1-3-16 0,-1 0-1088 0,0 1-208 15,-2-2-48-15,-2-1-16 0,0 3-112 0,-3-2-32 16,0 0 0-16,-2-2 0 0,-2 0-64 0,-2 1-16 15,0 1 0-15,-2 1 0 0,-1 2-128 0,0 1-16 16,-2 3-16-16,-1 3 0 0,2 1-128 0,-2 1-32 16,1 4 0-16,-1 2 0 0,4 0-144 0,-1 3 0 15,0 2 0-15,0 2-176 0,3 2 0 0,1 1 0 16,3 1 0-16,1 4 0 0,3 1-96 0,1 1-32 0,2 1 0 16,0-22 0-1,7 46-128-15,-7-46-16 0,0 0-16 0,21 56 0 0,-21-56 944 0,0 0 192 0,0 0 32 0,45 42 16 31,-45-42-1440-31,0 0-304 0,0 0-48 0,58 0-16 0,-44-5 896 0,0-2 192 0,2 0 0 16,-2-3 0-16,-1 0 176 0,-1 0 32 0,0-1 16 0,-1-1 0 16,0 1 64-16,-1-2 16 0,1 1 0 0,-2 0 0 15,-1 0 32-15,1 0 16 0,-4 1 0 0,1 1 0 16,-3 2 0-16,0 2 0 0,-2 0 0 0,-1 4 0 16,0-1-16-16,-1 1 0 0,-2 4 0 0,1-1 0 15,0 3-16-15,-3 3 0 0,1 2 0 0,0 1 0 16,0 3-192-16,-1 2-128 0,1 1 160 0,1-1-160 15,2 1 0-15,0-1 0 0,2 1 0 0,-1-16 0 16,0 0 0-16,0 0 0 0,16 52 0 0,-16-52 0 0,0 0 0 0,0 0 0 16,0 0 0-16,0 0 0 0,0 0 0 0,50 41 0 15,-50-41 0-15,0 0 0 0,0 0 0 0,0 0 0 0,0 0 0 16,0 0 0-16,57 8-320 0,-57-8-48 0,0 0-16 16,0 0 0-1,0 0-640-15,48-5-144 0,-48 5-32 0,0 0 0 16,0 0-272-16,31-14-64 0</inkml:trace>
  <inkml:trace contextRef="#ctx0" brushRef="#br0" timeOffset="32403.24">21819 8796 29487 0,'-5'-11'1296'0,"4"5"288"0,1 2-1264 0,-1 1-320 0,1 3 0 0,-2 0 0 0,2 2 2112 0,0 0 352 0,2 6 80 0,-2 4 16 0,0-12-1072 0,2 45-208 15,-2-45-32-15,3 70-16 0,-1-27-496 0,-1 4-96 16,2 3-32-16,0 2 0 0,0-3-32 0,-3-4 0 16,0-2 0-16,0-4 0 15,0-39 0-15,2 72 0 0,-2-72 0 0,3 60 0 0,-3-60-192 0,2 45-32 16,-2-45-16-16,0 0 0 0,4 56-16 0,-4-56-16 16,0 0 0-16,0 0 0 0,0 0-304 0,0 0 160 15,0 0-160-15,0 0 128 16,0 0-128-16,0 0 0 0,0 0-160 0,0 0 160 15,0 0-576-15,0 0-32 0,39-12 0 0,-39-4 0 16,0 1-416-16,-1-5-64 0,-2-1-32 0,-2-2-12896 0,-3-1-2560 0</inkml:trace>
  <inkml:trace contextRef="#ctx0" brushRef="#br0" timeOffset="32606.91">21464 9196 29487 0,'7'-3'1296'0,"-3"2"288"0,2-1-1264 0,0 1-320 15,-1 1 0-15,1 0 0 0,2 0 2624 0,-8 0 448 16,0 0 112-16,73-4 16 0,-73 4-1536 0,83-3-288 16,-41 0-64-16,1 0-16 0,-43 3-208 0,73-7-64 0,-73 7 0 0,62-5 0 15,-62 5-464-15,50-5-112 0,-50 5 0 0,0 0-16 0,49 3-304 0,-49-3-128 16,0 0 0-16,0 0 128 31,0 0-448-31,0 0-80 0,0 0-32 0,0 0 0 0,59 24-960 0,-56-18-192 0,-1-1-32 0,-2-5-18768 0</inkml:trace>
  <inkml:trace contextRef="#ctx0" brushRef="#br0" timeOffset="32945.07">22261 9308 13823 0,'10'-6'1216'0,"-5"2"-960"0,2 0-256 0,-1 1 0 16,-3 1 2352-16,0-1 416 0,0 2 96 0,2-3 16 15,7-2 1152-15,-1-2 224 0,0-2 48 0,-2 0 16 16,-2 1-2592-16,-5 2-528 0,0 0-112 0,-5 0 0 0,-1 0-320 0,-5 2-48 16,-1-3-16-16,-4 3 0 0,-1 1-176 0,-2-1-32 15,1 2-16-15,-1 2 0 0,-4 1-112 0,0 3-32 16,0 1 0-16,-2 3 0 0,1 0-144 0,0 3-16 16,4 3-16-16,2 0 0 0,4 2-160 0,2 2 0 15,1 1 0-15,4 2 0 0,1-1 0 0,2 2 0 16,2-21 0-16,6 39 0 0,-6-39-192 0,0 0 192 15,24 55-160-15,-24-55 160 0,0 0-160 0,0 0 160 16,65 48-160-16,-65-48 160 0,0 0-128 0,61 22 128 16,-61-22 0-16,0 0-144 0,73 10-32 0,-73-10 0 15,47-3 0-15,-47 3 0 16,41-5-384-16,-41 5-80 0,35-9 0 0,-21 2-16 16,-14 7-496-16,27-13-112 0</inkml:trace>
  <inkml:trace contextRef="#ctx0" brushRef="#br0" timeOffset="33388.8">22565 8771 35007 0,'-9'-16'1552'0,"6"11"320"0,0-1-1488 15,2 0-384-15,0 3 0 0,-1 2 0 0,2 1 1456 0,0 0 208 16,-1 0 64-16,1 3 0 0,-2 4-528 0,2-7-112 16,0 0 0-16,3 48-16 0,-3-48-272 0,3 55-48 15,-3-55-16-15,0 85 0 0,0-29-304 0,0 2-64 16,1 2-16-16,-1-5 0 0,0-6-192 0,2-4-32 15,-2-45-128-15,4 72 192 0,-4-72-16 0,4 56-16 16,-4-56 0-16,0 0 0 0,6 59 80 0,-6-59 16 16,0 0 0-16,0 0 0 0,0 0-16 0,4 46 0 15,-2-41 0-15,-2-4 0 0,0 1-48 0,1-4 0 16,0-1 0-16,-1-2 0 16,2 0 0-16,-2-3-16 0,1-3 0 0,2-3 0 0,0-3-176 0,1-5 192 0,0-3-192 0,3-3 192 15,1-5-192-15,-1 1 0 16,1-1 0-16,-2 5 0 0,1 5 0 0,0 4 0 0,-2 2-192 0,3 4 192 15,0 4-256-15,1 5 64 0,-1 3 0 0,0 2 16 16,-8-1 0-16,0 0 0 0,0 0 0 0,0 0 0 16,54 43 48-16,-54-43 0 0,0 0 0 0,0 0 0 15,43 56 128-15,-43-56 0 0,0 0 0 0,0 0 0 16,36 66 0-16,-36-66 0 0,0 0 0 0,0 0 0 16,27 57 176-16,-27-57-48 15,0 0 0-15,0 0 0 0,0 0-128 0,20 55 128 0,-19-45-128 0,1-2 128 16,-2 1-320-16,0-1-80 0,0 1-16 0,0-2 0 31,0 1-992-31,0-2-192 0,0 0-32 0,1-2-19712 0</inkml:trace>
  <inkml:trace contextRef="#ctx0" brushRef="#br0" timeOffset="33639.17">23111 9518 40543 0,'0'2'1792'0,"0"-1"384"0,2 0-1744 0,-1 1-432 0,0-2 0 0,1 0 0 0,1 1 656 0,-3-1 48 0,0 0 16 0,0 0 0 15,0 0 656-15,56 7 128 0,-56-7 32 0,0 0 0 32,51-1-768-32,-51 1-160 0,0 0-32 0,50-6 0 0,-50 6-368 0,0 0-80 15,49-3 0-15,-49 3-128 16,0 0 0-16,0 0-352 0,44-2 48 0,-39 2 16 15,0 1-864-15,-4-1-160 0,-1 0-32 0,-1 0-19584 16</inkml:trace>
  <inkml:trace contextRef="#ctx0" brushRef="#br0" timeOffset="34289.51">23891 9145 20271 0,'-7'2'1792'0,"0"-2"-1424"0,0 0-368 0,1 0 0 0,-1 1 1104 0,-6 0 160 0,-8 2 16 0,-13 3 16 16,-9 4 1136-16,-4 2 240 0,6 1 32 0,8 0 16 15,5 0-1072-15,6-2-224 16,3-1-32-16,5 1-16 0,4-1-864 0,6 0-160 15,1-3-32-15,3-7-16 0,0 0-112 0,0 0-32 0,0 0 0 0,0 0 0 16,58 48-160-16,-58-48 0 0,0 0 0 0,62 21 0 16,-62-21 0-16,0 0 0 0,60 21 0 0,-60-21 0 15,0 0 0-15,0 0 0 0,70 30 128 0,-70-30-128 16,0 0 144-16,0 0 0 0,0 0 0 0,55 38 0 16,-55-38 80-16,0 0 16 0,0 0 0 0,-5 36 0 0,-4-27 32 15,-4 0 16-15,1 1 0 0,-4 0 0 0,2-2 0 16,0 1 0-16,0-1 0 0,0-2 0 0,1 1-96 0,2-3 0 15,-1 2-16-15,2-3 0 16,3-1-176-16,-1-2 0 0,2 0 0 0,1-1 0 16,2-2-512-16,0-1-96 0,2 0-16 0,1-1-12480 15,2 0-2496-15</inkml:trace>
  <inkml:trace contextRef="#ctx0" brushRef="#br0" timeOffset="34608.57">24130 9185 30399 0,'3'-10'1344'0,"-2"4"288"0,0 2-1312 0,1 1-320 0,-2 2 0 0,0-1 0 0,0 1 2480 0,0-1 416 16,0 0 96-16,0 0 16 16,-2 4-1296-16,0 2-256 0,0 4-48 0,-1 2-16 0,3-10-544 0,0 0-96 15,-4 48-32-15,4-48 0 0,0 44-272 0,0-44-64 16,3 48-16-16,-3-48 0 15,6 50-176-15,-6-50-48 0,7 45 0 0,-7-45 0 0,0 0-144 0,10 53 0 16,-10-53 144-16,0 0-144 0,0 0 0 0,14 51 144 16,-14-51-144-16,0 0 0 0,0 0 0 0,0 0 0 15,0 0 0-15,0 0 0 16,0 0-704-16,0 0-192 0,0 0-32 0,0 0-16 31,0 0-592-31,0 0-112 0,0 0-16 0,0 0-17808 0</inkml:trace>
  <inkml:trace contextRef="#ctx0" brushRef="#br0" timeOffset="35132.96">24376 9192 26719 0,'2'-12'1184'0,"0"5"240"0,2 2-1136 0,-1-1-288 0,0 3 0 0,0 0 0 16,1-1 1888-16,4-1 320 0,5-4 64 0,4-2 16 15,3 0-208-15,-1-1-32 0,4 1-16 0,-3 2 0 16,0 0-1136-16,-2 1-208 0,2 0-48 0,-2 1-16 0,0 0-176 15,1 0-48-15,-2 1 0 0,-2 1 0 0,1-1-144 0,-3 2-16 16,-1-1-16-16,-2 3 0 0,-1 0 0 0,-2 1 0 16,-2 2 0-16,0 1 0 0,-1-1-32 0,-3 3-16 15,-1 0 0-15,-3 4 0 0,2-1-48 0,-5 1-128 16,1 2 192-16,-4 0-64 0,-1 3-128 0,0 1 0 16,-1 0 144-16,0 3-144 0,-2 3 0 0,0 1 0 15,1 1 0-15,-2 2 128 0,1 0-128 0,0 0 0 16,3-4 0-16,-1 1 0 0,1-1 0 0,2-2-160 0,-1-1 160 0,2-1 0 15,1-3 0-15,-1-2 0 0,2-3 0 0,0 1 0 16,1-3 0-16,0-1 0 16,0-1 0-16,1-1 0 0,0-1 0 0,0-1 0 0,2-1 176 0,-1 0-176 15,1 2 320-15,0-4-32 0,-1 2-16 0,2-1 0 16,0 1 16-16,0-2 0 0,0 1 0 0,0 1 0 16,2-2-96-16,-1 1 0 0,2 1-16 0,0-1 0 15,0-1-48-15,1-2-128 0,1 3 192 0,1-1-64 16,3 1-128-16,0-1 0 0,1 1 0 0,2 0 0 0,0-2 0 0,1 1 0 15,4-1 0-15,-17 3 0 0,0 0 0 0,51-4 0 16,-51 4 128-16,0 0-128 0,55 2 0 0,-55-2 0 16,0 0 0-16,52 7 128 0,-52-7-128 0,0 0 0 15,0 0 0-15,57 15 0 16,-57-15 128-16,0 0-128 0,0 0 128 0,0 0-128 16,0 0 144-16,55 13-144 0,-47-13 160 0,-1 0-160 0,0-1 208 0,-1-1-48 15,0 1-16-15,-1-1 0 0,0 1-144 0,-3-1 0 16,1 1 0-16,0 0 0 15,-2-1-272-15,1 1-144 0,-1-1-32 0,-1 1 0 16,0 0-1008-16,2 1-208 0,-2 1-32 0,-2-1-19616 0</inkml:trace>
  <inkml:trace contextRef="#ctx0" brushRef="#br0" timeOffset="35564.86">25020 9121 27647 0,'3'0'2448'0,"-1"0"-1952"0,1 0-496 0,-1 0 0 0,-1 0 1888 0,2 2 288 0,3-1 48 0,-6-1 16 0,0 0-64 16,0 0-16-1,0 0 0-15,64 16 0 0,-64-16-1072 0,0 0-192 0,0 0-64 0,60 2 0 16,-60-2-240-16,0 0-48 0,48-7-16 0,-33 3 0 16,1-2-208-16,-1 1-64 0,0-2 0 0,-3 0 0 0,1 0-128 0,-3-1-128 15,0 1 192-15,-3 0-192 16,0 2 128-16,-3-2-128 0,-1-2 0 0,-3-1 0 15,-1 3 0-15,-2-1 0 0,-4-1 0 0,-2-1 0 16,-1 0 0-16,-1 1-256 0,-2 2 32 0,-2-1 0 16,-2 3-48-16,-3 2-16 0,-3 3 0 0,1 3 0 0,-1 2 96 0,1 4 0 15,-4 5 16-15,1 4 0 0,-1 4 176 0,2 3 0 0,3 2 0 0,3 3 0 16,4 1 240-16,2 0-32 0,5 0 0 0,4-2 0 16,3-2 64-16,0-27 16 0,10 48 0 0,-10-48 0 15,0 0 192-15,29 54 32 0,-29-54 16 0,0 0 0 16,0 0 48-16,60 54 0 15,-60-54 0-15,0 0 0 16,60 21-224-16,-60-21-32 0,0 0-16 0,66 7 0 16,-66-7-304-16,0 0 160 0,55-4-160 0,-55 4 128 0,0 0-384 0,45-10-64 0,-31 4-32 0,-2 1 0 31,-1 0-912-31,-4 0-176 0,0 0-32 0,-3 0-20704 16</inkml:trace>
  <inkml:trace contextRef="#ctx0" brushRef="#br0" timeOffset="38031.29">26093 9158 8287 0,'0'-2'736'0,"0"1"-592"0,0 0-144 0,0 1 0 0,0 0 1536 0,0-2 288 0,-1-1 48 0,1-1 16 0,0 0 1088 0,0-3 224 15,3 0 32-15,-2 0 16 0,2 0-672 0,0 1-128 16,2 0-16-16,1 2-16 0,3-2-736 0,-1 2-144 16,3 1-16-16,2 1-16 0,1-3-800 0,2 3-176 0,1 0-16 0,-2 1-16 15,-15 1-48-15,0 0 0 16,47 0 0-16,-47 0 0 0,0 0-80 0,51 1-32 0,-51-1 0 0,35-1 0 16,-35 1-80-16,0 0-32 0,47 0 0 0,-47 0 0 15,28-5-80-15,-28 5-16 16,27-4 0-16,-27 4 0 0,0 0-128 0,41-4 0 0,-30 1 0 0,-3 3 0 15,1-1-240-15,-5 2-80 0,0 1 0 0,-4-1-16 16,-1 2-800-16,-3 1-144 0,-3-1-48 0,-2 0-17600 16</inkml:trace>
  <inkml:trace contextRef="#ctx0" brushRef="#br0" timeOffset="38300.11">26076 9296 21359 0,'-2'3'464'0,"0"-1"112"0,2 0 0 0,2 0 32 0,-1-1-480 0,0 1-128 0,1-1 0 0,2 0 0 0,5 2 3744 0,2 0 736 0,-11-3 128 0,0 0 48 32,58 6-2448-32,-58-6-480 0,45-3-112 0,-22 0-16 15,2-1-560-15,-1-2-112 0,0-1-32 0,1 0 0 16,-1-1-160-16,-1 1-32 0,1-1-16 0,-3 0 0 0,-1 2-288 0,-2-1-48 16,-1 3-16-16,0-2 0 0,-3 4-208 0,-1-3-128 15,-2 3 128-15,-1-1-128 0,-1 0 0 0,-4 1 0 16,0 2 0-16,-1-1 0 0,-1 2 0 0,-2-1-160 15,-1 0 16-15,0 3 0 16,2 2-752-16,-4-1-128 0,-1 1-48 0,1 1 0 16,-3 1-208-16,0 0-64 0,-1 0 0 0,-3 2-18048 0</inkml:trace>
  <inkml:trace contextRef="#ctx0" brushRef="#br0" timeOffset="41773.5">27231 8703 7599 0,'-8'1'672'0,"6"-1"-544"0,0 0-128 0,1 0 0 0,-1 0 0 16,2 0 0-16,0 0-1248 0,2 0-288 0,-2 0-48 0,1 2-16 0,1-2 1600 0,-2 0 480 15,1 0 16-15,0 0 0 0,-1-2 208 0,2 2 64 0,-2 0 0 16,0 0 0-16,0 0-64 0,0-1-16 15,0 1 0-15,0-1 0 0,0 1-240 0,1 0-32 0,-1 0-16 0,0 0 0 16,0 0-80-16,0 0 0 0,2 0-16 0,-2 0 0 16,1 0-304-16,-1 0 0 0,2 0 0 0,-2 0 0 15,0 0-176-15,0 0 16 0,0 0 0 0,0 0 0 16,0 0 160-16,0 0 128 0,0-2-128 0,0 2 176 16,0 0 416-16,0-1 96 0,0-1 16 0,1 1 0 15,-1 1-96-15,0-1-16 0,0-1 0 0,0 1 0 16,1-1 64-16,-1 1 16 0,2-1 0 0,-2 1 0 15,1 0-112-15,1-1-32 0,-1 1 0 0,2-2 0 0,-2 2-32 0,2-2-16 16,-2 1 0-16,1-1 0 0,1 2 128 0,0-2 32 16,-2 0 0-16,2 1 0 0,-2-1 128 0,2 0 16 15,-2 0 16-15,1 2 0 16,-1-2-80-16,1 1-16 0,-2 1 0 0,1 0 0 0,0-1-192 0,-1 1-32 16,2-1-16-16,-1 0 0 15,2 0-144-15,-1 1-48 0,2-2 0 0,0 0 0 16,0 0-112-16,0 0-32 0,2 1 0 0,-2-1 0 0,2 0-128 0,-2 0 128 0,1 2-128 0,-3-1 128 15,3 1-128-15,-3 0 0 0,1 1 0 0,-1 0 0 16,-1 0 0-16,0 0 128 16,-1 0-128-16,0 0 0 0,-1 1 128 0,0 0-128 15,-1 1 0-15,1-1 128 0,-1 1-128 0,0 0 0 0,-1 0 144 0,1-1-144 16,0 1 0-16,0-1 0 0,-1 2 0 0,2-3-192 16,-1 1-32-16,1 1-16 0,0-2 0 0,1 1 0 15,0 1 32-15,0-2 0 0,0 1 0 0,0-1 0 16,0 1-352-16,0 1-64 0,1-1-16 0,-1 1 0 15,1-1-1088-15,-1 2-240 0</inkml:trace>
  <inkml:trace contextRef="#ctx0" brushRef="#br0" timeOffset="54871.91">22175 11338 41471 0,'-38'-9'3680'0,"12"4"-2944"0,5-1-592 0,8 5-144 0,8 2-368 0,2 0-96 0,1 1-32 0,-3 1 0 0,-2 1-1376 0,1 3-288 0,6-7-48 0,0 0-16 31,0 0-2064-31,35 45-432 0,-35-45-80 0,62 13 0 0</inkml:trace>
  <inkml:trace contextRef="#ctx0" brushRef="#br0" timeOffset="59321.23">27170 8816 5519 0,'0'0'496'0,"0"0"-496"0,0 0 0 0,0 0 0 0,0-1 768 0,0 1 64 0,1-2 16 0,-1 1 0 16,0-2 1328-16,2-1 272 0,-2 1 48 0,0-1 16 15,1-1-160-15,-1 1-48 0,0 0 0 0,1 1 0 16,-1-1-352-16,0 0-80 0,0-1-16 0,3 1 0 15,-1 0-736-15,2 0-160 0,0-1-16 0,2 0-16 0,1-2-352 0,3 1-80 16,0-1-16-16,2 0 0 0,4-2-192 0,-1 1-32 16,2 1-16-16,2 0 0 0,-1-2-96 0,0 4-16 15,-2 0 0-15,1 3 0 0,0-1-128 0,1 0 0 16,2 2 0-16,0-1 0 0,0 4 0 0,-2-2 0 16,-18 0 0-16,0 0 0 0,52 9 0 0,-38-4 0 15,-14-5 0-15,0 0 0 0,0 0 0 0,0 0 0 16,54 52 0-16,-54-52 0 0,0 0 0 0,7 54 0 15,-13-33-144-15,-2 1 144 0,-3 0 0 0,-8 0 0 0,-5 4 0 0,-7-2 0 16,-6 0-192-16,-5 0 192 16,-7 0-192-16,-2-2 192 0,0-2-144 0,4-1 144 0,8-4 0 0,2-1-144 15,0-1 416-15,6-2 96 16,3-1 16-16,5-3 0 0,6-1 0 0,3-2 0 0,3-1 0 0,3 0 0 16,3-2-208-16,2-1-48 0,3-1 0 0,5-2 0 15,2-1 16-15,4-2 0 0,5-1 0 0,3-2 0 16,7 0-144-16,2-3 0 0,5 1 0 0,0 0 128 15,1-1-128-15,3 1 0 0,5 1 0 0,-2 0 0 16,-2 2 0-16,3 1 0 0,4 1 0 0,-2 2 0 0,-4 4 0 0,-39 0 0 16,64 8 0-16,-64-8 0 0,0 0 0 0,59 38 0 15,-59-38 0-15,0 0 0 0,31 56 0 0,-31-56 0 16,0 0 0-16,4 62 0 16,-6-41 0-16,-5-3 0 0,-2 1 0 0,-1-4 0 15,-2-1 0-15,-3 0 0 0,-2-1 0 0,-2 0 0 16,-3-2 0-16,-2-1 0 0,-7 1 176 0,-4 1-176 15,-3-4 256-15,-3 2-64 0,-3 0 0 0,3-2 0 0,3 2 224 0,4-3 32 0,6 0 16 16,5-1 0 0,5-3-192-16,2 0-32 0,1-2-16 0,2 1 0 0,3-4-224 0,2 1 0 15,1-1 0-15,2-1 0 0,3 2-208 0,2 0-48 16,1-1 0-16,2 1 0 16,1-1-736-16,5 0-160 0</inkml:trace>
  <inkml:trace contextRef="#ctx0" brushRef="#br0" timeOffset="59813.36">27733 8946 15663 0,'5'-6'1392'0,"-1"1"-1120"0,0 0-272 0,-1 3 0 0,0-1 960 0,2-1 144 0,5-5 32 0,7-4 0 0,9-6 2000 0,6-4 416 15,5 2 80-15,-2 1 16 16,2 3-1408-16,-3 2-256 0,1 2-64 0,-4 3-16 16,-4 1-1104-16,-4 5-224 0,-4 3-32 0,-3 2-16 15,-16-1-240-15,0 0-48 0,0 0-16 0,54 30 0 16,-54-30-224-16,0 0 144 0,0 0-144 0,22 76 128 16,-22-76-128-16,-8 55 0 0,1-29 0 0,-5 3 0 15,-5 5 0-15,-4 4 0 0,-4 5 0 0,-3 1 0 0,-5 1 0 0,-1-1 0 0,0-3-224 0,-1-3 80 16,0-6-48-16,4-2 0 0,2-6 0 0,3-4 0 15,7-1 192-15,2-3 0 0,4-2 0 0,4-3 0 16,0-2 160-16,3-1 16 16,4-2 0-16,-1 0 0 0,3-2 144 0,0-3 16 0,1 2 16 0,2-3 0 31,1 2-32-31,2-4-16 0,4 1 0 0,4-2 0 16,2 0 80-16,6-3 0 0,6-1 16 0,6-4 0 15,2 0 96-15,3-2 16 0,5-1 0 0,1 1 0 0,2 0 0 0,-2 4 0 16,0-1 0-16,-4 1 0 0,-6 2-160 0,-2 2-32 15,-6 0 0-15,-3 1 0 0,-2 1-128 0,0 2-16 16,-5-1-16-16,-2 2 0 0,-2 0-160 0,-2 0 0 16,-2 2 0-16,-4-1 0 0,2 1 0 0,-2-1-192 15,-3 3 32-15,1 1 16 16,0-1-688-16,-2 0-128 0,-1 0-16 0,-1 2-13536 16,-2 0-2704-16</inkml:trace>
  <inkml:trace contextRef="#ctx0" brushRef="#br0" timeOffset="60113.74">26445 9958 27647 0,'38'-8'1216'0,"-18"4"256"0,5 0-1168 0,2-2-304 0,-3 2 0 0,3 0 0 0,14-2 2176 0,30-4 384 0,37-8 80 0,35-5 16 0,17 1-624 0,-5 1-128 16,-2 1-32-16,-12 3 0 15,-18 1-912-15,-14 4-176 0,-12 3-32 0,-12 1-16 0,-12 2-240 0,-9 0-48 16,-8 2-16-16,-8 0 0 16,-5 1-48-16,-43 3 0 0,65-4 0 0,-65 4 0 0,46-6-96 0,-46 6-32 15,44-6 0-15,-44 6 0 0,38-4-128 0,-23 1-128 16,-3 1 144-16,-3-1-144 0,-2-2 0 0,-2 3 0 16,-3-3 0-16,-2 1 0 15,-2 0-288-15,-3 0-160 0,-1-2-16 0,-2 2-16 16,-2 0-816-16,-2-1-176 0,3 4-16 0,-4 1-18800 0</inkml:trace>
  <inkml:trace contextRef="#ctx0" brushRef="#br0" timeOffset="60399.12">26810 10157 33167 0,'24'-2'1472'0,"-12"2"304"0,-12 0-1424 0,0 0-352 0,50-1 0 0,-50 1 0 16,0 0 1584-16,73 0 240 0,-12 1 48 0,22-1 16 15,13 0-720-15,-2 0-144 0,-7-1-16 0,2-2-16 0,7 0-368 0,-4-2-80 16,-9-2-16-16,-37 2 0 0,-46 5-224 0,70-7-48 16,-30 2-16-16,12-4 0 0,14-5-48 0,9-3 0 15,-1-1 0-15,-9-1 0 0,-7 5-192 0,-10-3 128 16,-6 6-128-16,-7 1 0 0,-9 2 0 0,-5 3 0 15,-4 1-128-15,-6 3-13808 16,-2 1-2752-16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9:04.6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8:09:17.376"/>
    </inkml:context>
  </inkml:definitions>
  <inkml:trace contextRef="#ctx0" brushRef="#br0">11094 6632 5519 0,'0'-2'496'0,"0"2"-496"0,0 0 0 0,0 0 0 0,1 0 224 0,1 0-48 0,-1-1-16 0,1 0 0 16,0 1 352-16,3-2 64 0,0 4 0 0,1-1 16 15,1 5 80-15,-1 1 16 0,-1 3 0 0,1 2 0 16,-6-12 336-16,0 0 80 0,15 63 16 0,-12-37 0 16,0 4-48-16,-1 3-16 0,-1 2 0 0,-1 0 0 0,-1-1-96 0,-2 0 0 15,0-2-16-15,0 2 0 0,-1 0 16 16,0 4 16-16,-2 2 0 0,-1 4 0 0,0 4 112 0,0 1 0 16,0 2 16-16,-2 1 0 0,1-1-48 0,-1-3-16 15,1-4 0-15,-1-4 0 0,2-5-336 0,0-3-64 16,2-3 0-16,-1-2-16 0,0-2-32 0,2-1 0 15,-2-3 0-15,2-2 0 0,1-1-144 0,0-3-48 16,2-2 0-16,-2-2 0 0,2-1-144 0,-1-1-16 16,1-1-16-16,0-2 0 0,1 1-224 0,-2-3 144 0,2 1-144 15,0-3 128-15,-1 1-128 0,1-1 0 0,-2 0 0 0,1-2 0 32,0 2-576-32,-1-2-64 0,-1 0 0 0,0-2 0 15,1 1-1552-15,-3-3-320 0</inkml:trace>
  <inkml:trace contextRef="#ctx0" brushRef="#br0" timeOffset="599.92">10809 7499 10127 0,'-2'-3'448'0,"2"2"96"0,0 1-544 0,0 0 0 0,2 0 0 0,-1 1 0 16,0 2 480-16,2 2-16 0,3 2 0 0,-6-7 0 0,0 0 304 0,21 46 48 0,-21-46 16 0,14 43 0 15,-14-43-16-15,13 45 0 0,-13-45 0 0,10 49 0 16,-6-29 0-16,0 4 0 0,-1 0 0 0,1 2 0 16,1 0 224-16,-1 0 48 0,0-4 16 0,0-2 0 15,-4-20 112-15,0 0 32 0,21 54 0 0,-21-54 0 16,0 0-288-16,0 0-48 0,0 0-16 0,0 0 0 16,71 38 80-16,-55-41 16 0,-16 3 0 0,39-13 0 15,-16 1-96-15,-2-2-32 0,2-1 0 0,-1-1 0 0,-1-4-192 16,2-3-32-16,2-4-16 0,2-4 0 0,0-3-224 0,0 0-32 15,1 1-16-15,-2-1 0 16,-1 3-96-16,-2 1 0 0,-2 2-16 0,-3 2 0 16,1 5-64-16,-5 1-16 0,0 3 0 0,-4 2 0 0,0 1-160 0,-2 1 192 15,-1 3-192-15,-1 2 192 0,-2-1-192 16,-1 3 128-16,0 4-128 0,-1-3 128 16,-2 2-128-16,0 1 0 0,2 0 0 0,-2 2 0 15,0-1 0-15,0 1 0 0,0 0 0 0,-2 0 0 16,2 0 0-16,0 1 0 0,-1-1 0 0,1 0-176 15,0 2-144-15,-1-2-48 0,-1 1 0 0,1-1 0 16,-1 1-208-16,0-1-32 0,0 2-16 0,-1 1 0 16,1-2-976-16,-1 1-208 0,-2 0-48 0,1 1 0 15,-3 1-832-15,0 2-160 0,-1 1-32 0,1 0-9392 0</inkml:trace>
  <inkml:trace contextRef="#ctx0" brushRef="#br0" timeOffset="3433.33">11851 8724 6447 0,'-1'-5'576'0,"-1"-1"-576"0,1 3 0 0,1 0 0 0,0-1 816 0,0-2 48 0,0-6 16 0,-2-7 0 0,1-5 1168 0,-2-3 224 15,-1 2 48-15,-2 1 16 16,2 3-432-16,-2 1-96 0,-1 0-16 0,0 3 0 0,2 3-304 0,-2 0-64 15,-3 1-16-15,0 1 0 0,3 3 128 0,-5-2 0 16,0-1 16-16,-5 0 0 0,-2-2-400 0,1 0-96 16,-2 1-16-16,2 0 0 0,0 0-400 0,-4 1-96 0,0-2-16 0,-5-1 0 15,1 3-240-15,0-2-48 0,0 1-16 16,1 0 0-16,1 0-64 0,-2 2-16 0,1 3 0 0,-3-1 0 16,1 4 0-16,-3 2 0 0,-1 0 0 0,-3 4 0 15,-1 4-16-15,-5 2-128 0,-1 1 192 16,-1 2-64-16,1 3-128 0,0-1 0 0,-1 1 0 0,2 1 0 15,1 0 0-15,2 2 0 16,4-2 0-16,-2 4 0 0,-3 4 0 0,0 0 0 16,1 5-144-16,2 1 144 0,-3 3 0 0,1 5 0 15,1 0 0-15,4 4 0 0,2 1 0 0,5-2-128 16,5 1 128-16,5-9 0 0,2-3 0 0,2 3 0 0,2 6 0 0,3 6 0 16,2 2 0-16,4-1-128 15,3-1 128-15,4 1 0 0,-7-44 0 0,27 86 0 16,-27-86 0-16,37 77 0 0,-37-77 0 0,36 67-128 0,-36-67 128 0,37 60 0 15,-37-60 0-15,0 0 0 0,48 75 0 0,-48-75 0 0,0 0 0 0,0 0 0 32,52 75 128-32,-52-75-128 0,0 0 192 0,0 0-64 0,56 65-128 0,-56-65 192 15,0 0-192-15,0 0 176 0,69 49-176 0,-69-49 160 16,0 0-160-16,69 23 128 0,-69-23-128 0,54 8 128 16,-54-8-128-16,62 1 0 0,-30-1 144 0,-1-1-144 15,0-3 0-15,-2 0 128 0,-1-4-128 16,-1 1 0-16,-2 0 0 0,-1 0 144 0,0-1-144 0,2-3 0 15,1-1 160-15,-2 0-160 0,2-3 128 0,1 0-128 0,0-1 144 0,2-3-144 0,2-3 160 16,4-3-160-16,-2-1 144 0,1-2-144 0,-1-1 128 16,0-1-128-1,-3-1 176-15,-3-3-48 0,-1 0-128 0,-2 0 192 0,-1 2-32 0,-2-2-16 16,-1 1 0-16,-6 4 0 0,-1 0 64 16,-1 0 16-16,-2-7 0 0,1 0 0 0,-4-3 48 0,1 0 16 0,-2-4 0 15,-3 0 0 1,-3 2 16-16,-3 1 0 0,-4 1 0 15,-4 3 0-15,0 5 16 0,-4 2 16 0,-4-1 0 0,-5 2 0 0,-1 2 0 0,-3 2 0 16,-1 3 0-16,0 1 0 0,-2 2-144 0,-5 1-16 16,-8 0-16-16,-3 0 0 0,-8 1-160 0,-2 5 0 31,-1 4 0-31,3 3 0 0,5 4-208 0,16 0 16 0,9 0 16 16,-2 1 0-16,-7 3-64 0,-11 4-16 0,-9 4 0 0,-8 5 0 15,0 3 96-15,0 5 16 0,3 2 0 0,5 3 0 0,12-5 144 0,-3 8-208 16,-5 6 80-16,2 7 128 0,5 0-224 0,6 2 80 15,5 0 16-15,7-3 0 0,7-4-32 0,3 5 0 16,4 7 0-16,5 7 0 94,5 3-96-94,5 1-32 15,5-3 0-15,4-6 0 0,-14-55-32 0,33 92 0 0,-33-92 0 0,29 74 0 16,-29-74 176-16,31 63 144 0,-31-63-208 0,0 0 80 0,43 70 128 0,-43-70 0 0,0 0 0 0,66 71 0 0,-66-71 0 0,0 0 0 0,79 56 0 0,-79-56 0 0,61 31 0 0,-61-31 0 0,71 27 0 0,-71-27 0 0,76 14 0 0,-76-14 0 0,78 12 0 0,-78-12 0 0,75 7 0 0,-40-7 128 0,-1-3-128 0,-2-3 0 0,1 1 0 0,-2-2 144 0,-1-2-144 0,-2 1 0 16,-3-2 192-16,2-3-192 0,0-4 192 0,0-3-192 0,1-1 256 0,0-3-64 15,2-6-16-15,-2-2 0 0,0-3 64 0,-1-4 16 16,-1-2 0-16,-4-1 0 0,-2-3 16 0,-2-3 16 16,-2 0 0-16,-2-3 0 0,-1 6 16 0,-3 0 0 15,0-2 0-15,-3 5 0 16,-2 2-32-16,-2-4 0 0,0-5 0 0,-6-4 0 15,-1 1 16-15,-5 1 0 0,-3 0 0 0,-5 5 0 16,0 3 0-16,-2 7 0 0,1 5 0 0,-5 2 0 0,-2 5-64 0,0 2-16 16,-1 3 0-16,-1 4 0 0,-2 2-32 0,-4 2-16 15,-6 2 0-15,-4 4 0 0,1 3-160 0,-1 2 0 16,2 5 0-16,8-1 0 0,0 1 0 0,3 3-192 16,1 0 0-16,3 2 16 15,8-3-400-15,0 3-96 0,1 1-16 0,0 5 0 16,1 1-400-16,5 4-96 0,1 4-16 0,4 5 0 15,2 1-224-15,1 7-48 0,2 10-16 0,-2 7-17904 0</inkml:trace>
  <inkml:trace contextRef="#ctx1" brushRef="#br0">20361 9011 0,'0'0'0</inkml:trace>
  <inkml:trace contextRef="#ctx0" brushRef="#br0" timeOffset="13242.76">16586 2558 23039 0,'3'4'2048'0,"0"-1"-1648"0,-2-1-400 0,1 0 0 0,-1-1 128 0,1 2-128 0,0 1 0 0,4 5 128 15,-6-9 1824-15,0 0 352 0,35 53 80 0,-35-53 16 16,36 51-1248-16,-36-51-240 0,36 51-48 0,-36-51-16 0,37 50-272 0,-37-50-64 16,0 0-16-16,55 66 0 15,-55-66 0-15,0 0 0 0,60 55 0 0,-60-55 0 16,0 0-192-16,0 0-48 0,72 45 0 0,-72-45 0 0,0 0-48 0,0 0-16 0,0 0 0 0,0 0 0 15,60 27-192-15,-54-24 128 16,-2-2-128-16,-2 1 0 16,-1-1 0-16,0-1-192 0,-1 0 16 0,0-1 0 15,-2-1-1680-15,-1 1-320 0,0-2-80 0,-3-1-13088 0</inkml:trace>
  <inkml:trace contextRef="#ctx0" brushRef="#br0" timeOffset="13501.09">16948 2379 10127 0,'0'-18'448'0,"0"10"96"0,0 1-544 0,0 1 0 15,1 3 0-15,-1 2 0 0,2-1 1680 0,-2 2 240 16,0 2 32-16,-2 1 16 0,1 4 1360 0,-3 4 288 16,-2 6 48-16,-2 4 16 0,-2 4-1184 0,-2 5-224 15,1 4-48-15,-3 4-16 0,1 2-1056 0,-1 2-192 16,0 5-64-16,0 1 0 0,1-2-464 0,-1 1-112 0,1-2 0 15,-1-2-16-15,3-4-96 0,-2-2-16 0,-1-5 0 0,1-5 0 16,2-3 0-16,-2-1 0 0,-1 1 0 0,0-2 0 16,1 0-192-16,1-4 176 0,-1 0-176 0,3-2 160 15,0-3-160-15,3-3 0 0,1-2 0 0,1-1 0 16,2-3 0-16,1-2-224 0,2-1 80 0,2-2 16 16,-1 1-800-16,2-3-160 15</inkml:trace>
  <inkml:trace contextRef="#ctx0" brushRef="#br0" timeOffset="13786.53">17215 2854 16575 0,'0'2'1472'0,"1"-1"-1168"15,1 0-304-15,-2-1 0 0,0 2 352 0,0 1 16 16,0 1 0-16,0 4 0 0,1 5 2848 0,-2 5 576 15,-1 2 112-15,-1 1 32 0,-1 2-1344 0,1 0-272 16,1 1-48-16,-3-2-16 0,3 2-1424 0,-3-3-304 0,2 1-48 16,1-4-16-16,0-2-160 0,1-2-48 0,-1 0 0 0,0 0 0 15,0 0-48-15,1 0-16 0,-1-1 0 0,0-2 0 16,0-2-192-16,1-1 128 0,-1-1-128 0,1 0 0 16,-1-1 0-16,1-2 0 0,-2-1 0 0,0 0 0 31,3-3-448-31,-1 1-96 0,1-1-16 0,-1-1-18240 0</inkml:trace>
  <inkml:trace contextRef="#ctx0" brushRef="#br0" timeOffset="14215.42">17492 2567 1839 0,'-4'-2'160'0,"1"0"-160"0,1 2 0 0,2 2 0 0,2-1 4368 0,-1 0 848 0,2 2 160 0,0 3 48 16,2 2-3232-16,-5-8-640 15,0 0-128-15,30 51-16 0,-30-51 592 0,31 52 128 0,-31-52 32 0,37 60 0 0,-37-60-1072 0,44 65-224 32,-44-65-32-32,45 58-16 0,-45-58-144 0,45 49-32 0,-45-49 0 0,0 0 0 15,55 52-112-15,-55-52-16 0,0 0-16 16,0 0 0-16,60 46-224 0,-60-46-32 0,0 0-16 0,0 0 0 15,0 0-224-15,0 0 176 0,0 0-176 0,66 31 160 16,-58-28-160-16,-2-3 0 0,0 0 0 0,-2-2 0 31,-1 1-592-31,0-2-112 0,-1-1 0 0,1-3-17344 0</inkml:trace>
  <inkml:trace contextRef="#ctx0" brushRef="#br0" timeOffset="14478.86">17780 2375 23039 0,'-1'3'1024'0,"-1"-2"192"0,2 4-960 0,-1-1-256 0,1-1 0 0,0 1 0 16,-2 2 944-16,1 4 144 0,-2 7 16 0,-1 7 16 16,-2 4 1904-16,-1 4 384 0,-3 9 80 0,-4 4 16 15,0 1-2368-15,-3-3-480 0,1-2-80 0,0-1-32 0,-3 0-256 0,1-2-48 16,1-4-16-16,0-5 0 0,3-2-16 0,-2-3 0 15,2-3 0-15,1-1 0 0,1 0-208 0,0-3 0 16,2-3 128-16,1-1-128 0,0-1 0 0,1 0 0 16,2-1 0-16,2-3 0 15,2-2-816-15,2 0-48 0</inkml:trace>
  <inkml:trace contextRef="#ctx0" brushRef="#br0" timeOffset="14829.42">17975 2733 11967 0,'4'-3'1072'0,"2"0"-864"0,-1 2-208 0,0-1 0 16,-1 1 400-16,2-2 48 0,2 0 0 0,8-1 0 16,-16 4 1856-16,50-10 368 0,-50 10 80 0,0 0 0 15,77 4-1024-15,-77-4-192 0,0 0-64 0,0 0 0 16,70 50-416-16,-70-50-96 0,0 0 0 0,23 70-16 15,-22-40-416-15,-5 0-80 0,-2-1 0 0,-3 0-16 16,0-4-192-16,-2 0-48 0,-2 1 0 0,-2-2 0 0,0 0 192 0,1-3 48 16,4-4 0-16,-1 0 0 0,1 0 576 0,2-1 112 15,3-2 32-15,3-2 0 16,0-2-480-16,5-3-96 0,3 0 0 0,1-2-16 0,0-1-304 0,3-3-64 16,-10-1-16-16,0 0 0 0,56 0-32 0,-56 0 0 15,45-5 0-15,-45 5 0 16,47-9-16-16,-47 9 0 0,48-14 0 0,-24 6 0 0,2-1-128 0,-5 1 0 15,-4-1 144-15,0 2-144 16,-3 0 0-16,0 1 0 0,-3 1 0 0,-1-1 0 16,-3 2-368-16,0 1-144 0,-3 0-16 0,1 2-18480 15</inkml:trace>
  <inkml:trace contextRef="#ctx0" brushRef="#br0" timeOffset="15248.14">16356 3915 11967 0,'0'0'1072'0,"0"0"-864"0,0 0-208 16,0 0 0-16,69 23 736 0,-69-23 96 0,0 0 32 0,0 0 0 0,112 18 1504 0,-36-8 320 0,15-2 48 0,5 0 16 15,5-7-368-15,2-2-64 0,3-5-16 0,0-4 0 16,-3-1-1088-16,-4-2-208 16,-8 2-48-16,-5-2-16 0,0 2-304 0,-3 1-48 15,-6 0-16-15,-10 1 0 0,-10 2 64 0,-2 2 16 16,-1 0 0-16,-54 5 0 0,93-4-144 0,-93 4-48 0,78 0 0 0,-78 0 0 15,60 3-112-15,-60-3-32 0,0 0 0 0,0 0 0 16,64 11-176-16,-58-9-144 0,-4 1 192 0,-2-3-192 16,0 1 144-16,-4-1-144 15,0 0 0-15,-6 0 144 0,-1-1-144 0,-5-1-176 0,1-1 48 0,-1 2 0 32,2-2-720-32,0 2-144 0,0-4-32 0,0 4-17504 15</inkml:trace>
  <inkml:trace contextRef="#ctx0" brushRef="#br0" timeOffset="16363.86">11499 8752 12895 0,'-11'-19'1152'0,"5"7"-928"0,2 1-224 0,0 0 0 0,2 2 368 0,1 1 16 0,-2-5 16 0,-1-10 0 0,-2-10 816 0,-4-11 144 15,-1-7 48-15,-2 4 0 0,4 15 896 0,-3-5 192 0,-2-5 48 0,-6-4 0 16,1 6-960-16,-4 6-192 16,0 7-48-16,-2 6 0 0,-2 6 32 0,-3 6 0 15,1 4 0-15,-5 5 0 0,-3 5-544 0,-5 4-128 0,-5 6 0 0,-4 2-16 16,-1 4-400-16,-2 0-80 15,2 3-16-15,-6 7 0 0,-5 6-192 0,0 2 0 16,1 5 0-16,4 6 0 0,6 3 0 0,8 2 0 16,10 3 0-16,9 0 0 0,7 0 0 0,5 7 0 15,6 10 0-15,7 4 0 0,7 7-128 0,8 0 128 16,5 2 0-16,6-7 0 0,2-7-128 0,4-11 128 0,-1-14 0 0,-31-49 0 0,77 78-160 0,-77-78 160 16,92 51-128-16,-92-51 128 15,100 29 0-15,-100-29 0 0,107 12 0 0,-107-12 0 16,108-2 128-16,-108 2 16 0,94-13 0 0,-94 13 0 15,82-15-16-15,-82 15 0 0,74-26 0 0,-42 12 0 16,-4-3 64-16,1-4 0 0,0-4 0 0,0-6 0 16,0-5 160-16,-2-2 32 0,-2-1 16 0,-2-5 0 15,-2-3 64-15,-2-4 16 0,-4-1 0 0,-2-4 0 16,-3-2-32-16,-3-3-16 0,-4-1 0 0,-6 0 0 16,-3-2-128-16,-8-2-32 0,-7-2 0 0,-7 1 0 15,-8 5-128-15,-3 9-16 0,3 9-128 0,-3 7 192 16,-9 5-64-16,-6 6-128 0,-5 8 176 0,0 9-176 15,3 8 160-15,-3 7-160 0,-6 8 128 0,7 3-128 0,13-3 0 0,-7 10 0 16,-10 11-224-16,-2 9 80 0,5 2-160 16,11 3-16-16,11-1-16 0,9 1 0 15,6 2-400-15,7 1-80 0,4 7-16 0,2 2 0 16,3 1-448-16,6-2-80 0,3-1-32 0,3-4-17088 16</inkml:trace>
  <inkml:trace contextRef="#ctx0" brushRef="#br0" timeOffset="25687.2">9260 10497 4607 0,'-3'-5'400'0,"2"0"-400"0,0 4 0 0,1 1 0 0,0 0 1168 0,-2 0 160 16,1 0 16-16,-2 1 16 0,0 4 1056 0,3 4 208 0,2 8 32 0,0 6 16 15,4 4-448-15,1 2-96 0,2 7-16 0,-1 2 0 16,3 4-704-16,2 4-128 16,0-1-48-16,-13-45 0 0,31 80-544 0,-31-80-112 0,32 67-32 0,-32-67 0 15,33 52-224-15,-33-52-32 0,0 0-16 0,49 59 0 0,-49-59-80 0,0 0 0 32,0 0-16-32,48 48 0 0,-39-39 208 0,-1-1 64 0,-1-1 0 0,0-1 0 0,-1 0-256 0,-2-2-64 15,1-1 0-15,-1 0 0 16,1-2-384-16,0-1-96 15,-1-1-16-15,-3-1-15632 0</inkml:trace>
  <inkml:trace contextRef="#ctx0" brushRef="#br0" timeOffset="26004.77">9142 11079 4607 0,'5'3'400'0,"-2"0"-400"0,1 1 0 0,1-1 0 16,-1 0 768-16,0 0 64 0,0 1 0 0,5 3 16 16,-9-7 432-16,0 0 64 0,0 0 32 0,53 68 0 15,-53-68 32-15,0 0 16 0,32 59 0 0,-32-59 0 0,0 0 224 0,0 0 32 16,36 48 16-16,-24-44 0 16,-1-4 160-16,-1-2 48 0,1-6 0 0,0-3 0 0,-1-3-64 0,3-4-16 15,-2-5 0-15,3-7 0 16,3-5-480-16,0-3-112 0,0-3-16 0,-1 0 0 0,-1 3-576 0,-2 3-128 15,-2 1-32-15,-2 4 0 0,-2 4-96 0,-1 2-32 16,-2 0 0-16,0 2 0 0,-1 1-224 0,-2 2-128 16,1 1 160-16,-1 4-160 0,-1 1 0 0,0 5 0 15,-1 1 0-15,1 4 0 0,-2 0 0 0,2 3-192 16,0 3 16-16,-1 2 0 16,1 4-880-16,-2 4-176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9:42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23450 7417 23039 0,'2'-4'2048'0,"-1"0"-1648"0,1 0-400 0,-2 1 0 0,0 0 1904 0,0-3 288 0,0-4 64 0,1-5 16 16,-1-5 416-16,-1-4 64 0,-1-3 32 0,-2 2 0 15,0 1-1696-15,-2-2-352 0,-1 1-64 0,0 0-16 16,-2 1-64-16,1-2-16 0,-2 2 0 0,-3-1 0 16,1-2-64-16,-3-3-32 0,1 2 0 0,-1-5 0 15,-2 5-80-15,-2 0-16 0,-2 1 0 0,-3 0 0 16,-1 3-16-16,-2 2-16 0,0-1 0 0,-4 3 0 15,-3 2-128-15,-1-1-32 0,-2 5 0 0,-4 0 0 0,0 2-192 0,-7-1 0 16,-3 1 0-16,-5 3 0 0,-4 2 0 16,0 1 0-16,0 2 0 0,1 4 0 0,-3 1-144 0,0 3 144 15,1 3-208-15,2 3 80 0,-2 3-128 0,-1 3-32 16,-5 2 0-16,1 0 0 0,2 3 96 0,2 1 0 16,3 2 16-16,2 0 0 15,9-2 176-15,-4 2-208 0,-6 6 80 0,2 1 128 0,2 0-160 0,5 0 160 0,3 3 0 0,5-1-144 16,3 0 144-16,3 0 0 0,4-1 0 0,3 0 0 15,1-3 0-15,1 2 0 0,4 2 0 0,1-2-128 16,4 0 128-16,1-1 0 0,3-1 0 0,2 1 0 16,1-2 0-16,2 2 0 0,2-3 0 0,2 1 0 15,1 0 0-15,2 0 0 16,1-1 0-16,0-27 0 0,7 62 0 0,-7-62 0 16,14 68 160-16,-14-68-160 0,22 64 128 0,-22-64-128 0,30 59 0 15,-30-59 144-15,0 0-144 0,52 79 128 16,-52-79-128-16,0 0 128 0,55 72 0 0,-55-72 0 0,0 0 0 0,50 68 0 0,-50-68-128 0,0 0 192 15,39 67-192-15,-39-67 192 0,0 0-192 0,37 63 128 16,-37-63-128 0,0 0 128-16,43 58-128 0,-43-58 0 0,0 0 0 0,0 0 128 0,59 62-128 0,-59-62 128 15,0 0-128-15,66 41 128 0,-66-41-128 16,0 0 128-16,81 34-128 0,-81-34 128 0,62 16-128 16,-62-16 128-16,63 14-128 0,-63-14 128 15,65 7-128-15,-65-7 160 0,64 3-160 0,-64-3 160 16,58 0-160-16,-58 0 192 0,59 1-192 0,-59-1 192 0,58 0-192 15,-58 0 160-15,67-4-160 0,-29 1 160 16,0-1-160-16,3-2 192 0,1 0-192 0,3-2 192 16,1 0-192-16,-3-1 192 0,1-1-192 0,-6 0 192 15,-4 0-16-15,3 1 0 0,5-4 0 0,2-1 0 16,-4 1 32-16,-1-1 16 0,4 0 0 0,-2 0 0 16,-3 1 32-16,-3 2 0 0,-2-1 0 0,-4 0 0 0,1 0 128 0,-3 1 16 0,-3 0 16 15,-3-2 0 1,-1 0 352-16,-2-1 80 0,-2 0 16 0,-1 1 0 0,-2-1-688 15,-3 1-128-15,1 1-48 0,-1-2 0 16,-2 2 0-16,1-2 0 0,-2 0 0 0,-1 1 0 16,-1 1 0-16,-1-1 0 0,2-1 0 0,-2-2 0 0,-1 1 0 0,0-2 0 15,0 0 0-15,-2-2 0 0,-1 2 0 0,-1 0 0 16,-1 1 0-16,0 0 0 16,-1-1-640-16,-1 3-112 0,1 1-16 0,-3-1-16 15,0 1-1088-15,-1 2-224 0,0 1-32 0,0 4-20688 16</inkml:trace>
  <inkml:trace contextRef="#ctx0" brushRef="#br0" timeOffset="3025.17">17329 8567 8287 0,'0'-1'736'0,"-1"1"-592"0,-1 0-144 0,1 0 0 0,0 0 1296 0,-2 0 240 0,0 0 32 0,-1 0 16 16,0 1 480-16,-1-1 112 0,4 2 0 0,2-1 16 15,5 2-32-15,1-2-16 0,3 1 0 0,3 1 0 16,2-2-416-16,4 0-64 0,0 1-32 0,4 1 0 15,2-2-464-15,1 1-80 0,1-1-32 0,-2 2 0 16,-1 0-480-16,-1 1-112 0,-4-1-16 0,3 0 0 16,-1-1-192-16,-1 1-32 0,-1-1-16 0,1 0 0 0,0 0-16 15,-2-1-16-15,-1 1 0 0,-1-1 0 16,-2 0 0-16,-1-1 0 0,-4 0 0 0,-1 0 0 16,-3 2-48-16,-2-2-128 0,-2 0 192 0,1 0-64 0,-2-2-128 0,-2 1 0 15,2 1 0-15,-2-1 128 0,-1-1-128 0,-1 2 0 16,-1-1 0-16,1 1 0 15,-3 0-880-15,0 1-96 0</inkml:trace>
  <inkml:trace contextRef="#ctx0" brushRef="#br0" timeOffset="3911.45">19865 8743 7359 0,'10'-8'320'0,"-4"4"80"0,-1 1-400 0,-1 1 0 0,1-1 0 0,-3 0 0 0,3-1 960 0,2-3 128 0,3-3 0 0,1-6 16 16,2-2 1248-16,-1-1 240 0,-2-3 48 0,0 1 16 0,-3-1 304 0,0-2 64 0,-1 2 16 0,-3-2 0 16,1 0-1024-16,-3 0-208 0,1-2-32 0,-2 4-16 15,0 2-672-15,-2-4-128 16,-2-6-16-16,-1-8-16 15,-4-1-416-15,-2-1-96 0,-2-1-16 0,-1 2 0 0,-3 2-96 0,-3 0-32 16,-2 2 0-16,-4-1 0 0,4 4-64 0,-2 1-16 16,-5-2 0-16,0 2 0 0,-4-1-48 0,2 2-16 15,3 5 0-15,-8-4 0 0,-3-2 816 0,-10-3 144 16,-4 5 48-16,-5 1 0 16,-7 4-1680-16,-7 2-336 0,-4 4-64 0,-5 1-16 0,0 0 800 0,-6 2 160 15,3 0 0-15,-12 4 0 0,-10 4 0 0,-3 1 0 16,6 4 0-16,0 3 0 0,7 3 0 0,-10 6 0 15,-6 8 0-15,2 4 0 0,7 0 0 0,2 6 0 0,5 4 0 16,9 3 0-16,8 2-128 0,-2 6 128 16,-4 10 0-16,6 5 0 0,6 4 0 0,5 0-128 0,4 2 128 15,8 0 0-15,5 4 0 0,7 0 0 0,6-1 0 0,6 2 0 16,3 1 0-16,7 2-128 0,5-1 128 0,4-5 0 16,3-2 0-16,5-7 0 0,5-57 0 0,-3 94 0 15,3-94 0-15,11 101-128 0,-11-101 128 0,31 110 0 16,-31-110 0-16,50 100 0 0,-50-100 0 0,63 81 0 15,-63-81 0-15,81 63 0 0,-81-63 0 0,90 52 0 16,-39-26 0-16,3-1 0 0,4-1 128 0,-1-1-128 16,0-2 0-16,1-3 128 0,4 1-128 0,7-4 0 15,10-1 128-15,5-1-128 0,3-3 0 0,-3-1 144 16,-8-2-144-16,-3-3 128 0,1 0-128 0,-1-4 128 16,2-1-128-16,0-4 160 0,0 0-160 0,-2-5 160 15,-1 1 0-15,-5 1 0 0,-8-1 0 0,3-2 0 0,3 1 96 0,0-2 32 16,-3-3 0-16,-4 1 0 0,-5 0 48 0,-4-3 16 15,0-3 0-15,-2-4 0 0,-2-1 96 0,-2 0 32 16,-4-2 0-16,-1-2 0 0,-4 3 32 0,-1-3 16 16,-1 1 0-16,-4-2 0 0,-1 4-32 0,-3-4-16 15,-1 2 0-15,-3 1 0 0,-3 1-112 0,0-2-32 16,1-2 0-16,-2 2 0 0,-2 6-144 0,0-2-16 16,0 0-16-16,0-2 0 0,-3 5-160 0,-1 1 0 15,0 0 0-15,-1 2 0 0,-4 3-208 0,-2 3-80 16,-3 4-16-16,-1 3 0 15,-4 4-1296-15,-3 2-272 0,-6 5-48 0,-6 4-20736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7:21:33.0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7:21:33.501"/>
    </inkml:context>
  </inkml:definitions>
  <inkml:trace contextRef="#ctx0" brushRef="#br0">5513 15076 0,'0'0'0,"0"0"0,0 0 16,0 0 0,0 0-16,0 0 15,0 0 1,0 0-16,0 0 16,0 0-1,0 0 1</inkml:trace>
  <inkml:trace contextRef="#ctx1" brushRef="#br0">2135 8758 9215 0,'0'-1'816'0,"0"-1"-656"0,0 1-160 0,0 1 0 16,0 0 368-16,-1-2 32 0,1 1 16 0,-2-2 0 0,1 0 736 0,1-1 160 15,-2 1 32-15,2 0 0 0,0 2-304 0,0-2-48 16,2 0-16-16,-2 2 0 0,0 0 224 0,0-1 32 15,0 1 16-15,-2-1 0 0,2 2 288 0,-1 0 48 16,1 0 16-16,-2 2 0 16,2-1-128-16,-1 2-32 0,0 1 0 0,1 2 0 0,-2 1-576 0,2 3-112 0,-3 3-32 15,2 1 0-15,1 1-256 0,1 1-48 0,-1 2-16 0,2-2 0 16,-1-1-144-16,-1-15-48 0,6 40 0 0,-6-40 0 16,7 44-208-16,-7-44 128 15,7 42-128-15,-7-42 0 0,0 0 0 0,10 56 128 0,-10-56-128 0,0 0 0 16,6 44 0-16,-6-30 176 0,-2-2-176 0,1-4 160 15,-1 2 64-15,-1-3 16 0,1 2 0 0,-3-2 0 16,3-2-80-16,-1 1-16 0,0-3 0 0,-1 0 0 0,2-2-144 0,1-1 128 16,-1 1-128-16,2-1 128 0,-1 0-128 0,1 0 0 15,1 0 0-15,-1-1 0 32,3 0-608-32,0-2-96 0</inkml:trace>
  <inkml:trace contextRef="#ctx1" brushRef="#br0" timeOffset="532">2467 8819 5519 0,'-3'-3'240'0,"2"2"64"0,-1-1-304 0,1 1 0 0,-1 1 0 0,1 0 0 0,-2 1 2128 0,0 1 368 0,-1 0 80 0,-3 4 16 0,0 3 480 0,0 2 112 31,1 0 16-31,2 2 0 0,1 2-1536 0,0 2-288 16,1 2-64-16,0-1-16 0,2 0-544 0,2-1-112 15,0 3-32-15,1-1 0 0,-3-19-288 0,0 0-64 16,0 0-16-16,26 62 0 0,-26-62-240 0,0 0 128 16,0 0-128-16,0 0 0 0,48 49 160 0,-48-49-160 15,0 0 160-15,0 0-160 0,0 0 0 0,62 17 128 16,-62-17-128-16,0 0 0 0,44-4 160 0,-32 0-16 0,2-1 0 0,-1 1 0 16,0-3 144-16,0 0 32 0,-2-1 0 0,0-2 0 15,-1 0 192-15,0-3 32 0,-2 0 16 0,0-1 0 16,-3 0 160-16,-1-1 48 0,1-2 0 0,-3-3 0 15,0-1-224-15,-2-1-32 0,-2 0-16 0,0 1 0 16,-1 4-32-16,-3-2 0 0,-1 0 0 0,-3-1 0 16,-1 3-128-16,-2 3-16 0,-1 1-16 0,1 4 0 15,2 2-128-15,-2 3-32 0,-6 0 0 0,-4 3 0 16,-4 2-144-16,2 2 0 0,-1 1 0 0,2 3 0 16,3 3 0-16,0 3 0 0,5 1-144 0,2 1 144 15,6 2-544-15,1 0 0 0,2 2 0 0,4-1 0 16,2 2-496-16,2 1-112 0</inkml:trace>
  <inkml:trace contextRef="#ctx1" brushRef="#br0" timeOffset="1069.46">2881 8898 13823 0,'-4'-1'608'0,"1"-1"128"0,0 1-592 0,2-1-144 0,-1 2 0 0,1 0 0 0,-1 0 1952 0,-1-1 352 0,-1 1 80 0,-1 1 16 16,-1 1 64-16,0 2 16 0,2 0 0 0,0 3 0 15,0 2-1392-15,1 1-256 0,1 2-64 0,1 1-16 16,2 3-432-16,-1-1-96 0,2 3-16 0,-2-18 0 15,7 40-208-15,-7-40 0 0,0 0 0 0,24 55 0 16,-24-55 0-16,0 0-160 0,0 0 32 0,61 52 0 16,-61-52 128-16,0 0-128 0,0 0 128 0,72 20-128 15,-72-20 128-15,0 0 0 0,49-3 0 0,-32 1-128 0,-1-4 128 0,-2 0 0 16,0 1 0-16,-2-4 0 0,3 2 128 0,-3-1 48 16,0-2 16-16,-4 0 0 0,2 0 512 0,-2-3 96 15,0 0 32-15,-1-1 0 0,-3-1 192 0,0-2 32 16,-3 0 16-16,1 1 0 15,-4 2-368-15,1-3-80 0,-2-1-16 0,-2-2 0 0,-2-2-16 0,-3 0 0 0,0 1 0 16,-3 1 0-16,2 5-144 0,-3 1-16 16,-2 4-16-16,-2 1 0 0,1 4-208 0,-2 0-32 0,0 3-16 0,0 0 0 15,4 4-160-15,-2 0 0 0,0 4 144 0,-2 1-144 16,2 4 0-16,1 2 0 0,0 1 0 0,2 2 0 16,1 2-224-16,2 1-16 15,1 3 0-15,2 2 0 16,2 2-400-16,2-1-64 0,2 3-32 0,2-2 0 0,0-26-368 15,10 49-80-15,-10-49-16 0,0 0-17392 0</inkml:trace>
  <inkml:trace contextRef="#ctx1" brushRef="#br0" timeOffset="1447.14">3449 8935 18431 0,'-2'-6'816'0,"1"3"160"0,-1 0-784 0,1 2-192 0,0 0 0 0,-2 1 0 0,1 1 2432 0,-2 0 432 0,-3 2 80 0,-1 3 32 0,-1 2-1072 0,1 2-224 16,-1 2-32-16,4 2-16 0,2 0-1200 0,1 1-240 16,2-15-64-16,0 0 0 0,14 53-128 0,-14-53 0 15,0 0-160-15,37 50 160 0,-37-50-192 0,0 0 48 0,57 39 16 0,-57-39 0 16,0 0 128-16,58 9-192 0,-58-9 192 15,0 0-192-15,53-8 192 0,-36 1 0 16,0-2 0-16,-1 0 0 0,1-1 512 0,-2-2 96 0,-1 0 16 0,-1-1 0 16,-2-1 528-16,1-2 96 0,-2 1 32 0,-3-2 0 15,1 1-448-15,-4-1-64 0,1 0-32 0,-4-1 0 16,-2 2 16-16,-1-1 0 0,-4-1 0 0,-2 1 0 16,-2-1-48-16,-5 1-16 0,-1 1 0 0,-4 2 0 15,-7 1-160-15,-1 2-16 0,0 3-16 0,0 2 0 16,1 3-240-16,1 0-32 0,2 3-16 0,-1 2 0 15,-2 1-208-15,2 2 0 0,1 2 0 0,0 2 0 16,1 4-992-16,-2 3-96 0,-2 7 0 0,3 4-20704 16</inkml:trace>
  <inkml:trace contextRef="#ctx1" brushRef="#br0" timeOffset="7818.3">2749 13272 6447 0,'0'-2'576'0,"0"1"-576"0,0 0 0 0,0 1 0 0,0 1 736 0,0-2 32 0,-1-1 16 0,0-1 0 0,-1 1 1136 0,-1 0 240 15,1 1 32-15,-1 2 16 0,0 2-240 0,0 1-48 16,0 2-16-16,0 2 0 0,2 2-288 0,-2 2-48 31,2 4-16-31,-2 0 0 0,3 1-208 0,-1 0-64 0,-1 1 0 0,2 2 0 16,0 1-400-16,0 2-96 0,0-1-16 0,0-22 0 15,3 43-256-15,-3-25-64 0,0 2-16 0,0-3 0 16,-1-3 16-16,-1-1 0 0,1-1 0 0,-2 0 0 16,1-2-144-16,0-2-32 0,-1-1 0 0,0-3 0 15,0 1-144-15,2-2-128 0,-2 1 144 0,2-1-144 16,-1-1 0-16,2 0 0 0,-1-2 0 0,-1 1 0 15,2-1-448-15,0 0-176 0,0 0-32 0,0 0-17104 0</inkml:trace>
  <inkml:trace contextRef="#ctx1" brushRef="#br0" timeOffset="8157.9">2961 13460 13823 0,'-2'3'608'0,"0"-2"128"0,1 2-592 0,-1 0-144 16,2-1 0-16,-1 3 0 0,-1-1 1760 0,1 4 320 15,-2 7 64-15,-1 3 16 0,3 3 192 0,1 3 32 16,0-24 16-16,7 48 0 0,-7-48-1424 0,0 0-272 16,29 67-64-16,-29-67-16 0,0 0-624 0,0 0 0 15,72 48 0-15,-72-48 0 0,0 0 192 0,70 5 32 16,-70-5 0-16,48-4 0 0,-48 4 192 0,43-13 32 15,-19 5 16-15,-1-5 0 0,-2 0 208 0,-1-2 32 16,-3-1 16-16,-4-1 0 0,-2 0 304 0,-1-1 48 16,-2-3 16-16,-2 1 0 0,-3 3-336 0,-3-1-64 0,-2 1-16 15,-3-2 0-15,-4 1 32 0,-2 0 16 0,-2 2 0 16,-2 2 0-16,-5 0-192 0,-4 1-32 0,-2 3-16 0,-2 2 0 16,1 2-240-16,-1 2-48 0,1 2-16 0,2 4 0 15,-1 1-176-15,4 1 0 0,2 4 0 0,0 1 0 16,2 4-736-1,0 2-128-15,-2 5-32 0,0 4-19840 0</inkml:trace>
  <inkml:trace contextRef="#ctx1" brushRef="#br0" timeOffset="11604.7">2949 15996 21183 0,'2'-5'1888'0,"3"1"-1504"0,-2 0-384 0,-1 1 0 0,1 2 896 0,1-4 96 0,5-3 32 0,2-5 0 16,6-1 80-16,0 1 32 16,-1 4 0-16,-4 1 0 0,0 4-240 0,-2 4-32 15,-2 3-16-15,-1 1 0 0,-1 6-336 0,-2 3-80 16,-1 2-16-16,-3 5 0 0,-2 1-80 0,-3 2-16 0,-2 4 0 0,-2-3 0 16,1-2-32-16,-2 2-16 0,-1 2 0 0,-1-3 0 15,1-1-96-15,0-1-32 16,1-1 0-16,0-3 0 0,3-4 64 0,0-1 16 0,0 3 0 0,-2-4 0 15,1 2 160-15,1-4 16 0,0 1 16 0,1-1 0 16,-1-1-16-16,1-1 0 0,2 0 0 0,1-2 0 16,2-1-112-16,-1-3-32 0,2 1 0 0,2-2 0 15,1 0-64-15,1-2 0 16,1 1-16-16,2-2 0 0,1 0-32 0,-1 0 0 16,3 1 0-16,-1-1 0 0,1 0-144 0,2 2 160 0,0-2-160 0,2 0 160 0,1 2-160 0,-1-1 0 15,3-1 0-15,0 0 0 16,1 2 0-16,-3-2 0 0,0 2 0 0,-3-2 0 0,2 2 0 0,-2-2 0 15,0 0 128-15,-2 0-128 0,0 2 0 0,-1-2 0 0,-2 0 0 16,0 2 128-16,-3-2-128 0,0 1 0 0,-1 2 0 0,0-1 0 16,-2 0 0-16,-1 1 0 0,0-2 0 0,0 2 0 31,-1-1-928-31,1-1-160 0</inkml:trace>
  <inkml:trace contextRef="#ctx1" brushRef="#br0" timeOffset="11953.08">3452 15918 6447 0,'-2'-3'272'0,"2"2"80"0,0-1-352 0,2 1 0 0,-1-1 0 0,0 2 0 0,1-1 1984 0,2 1 336 15,3-1 64-15,2-1 16 0,2 2 832 0,2 0 160 16,-2 2 48-16,3-2 0 0,0 0-1008 0,0 1-208 16,3-1-48-16,-1 0 0 0,-1-1-944 0,1-1-192 0,-1 1-32 0,1-1-16 15,1 0-464-15,-2-3-80 16,1 2-32-16,-3 2 0 0,-2-2-208 0,-1 2-32 0,0-1-16 0,-5 1 0 15,1 1-160-15,-3 0 0 0,-2 0 0 0,-1 1 0 32,-1 1-736-32,-3-1-128 0,-1 2-32 0,-2-2-16384 0</inkml:trace>
  <inkml:trace contextRef="#ctx1" brushRef="#br0" timeOffset="12332.71">3364 16010 20271 0,'-3'-2'896'0,"2"2"192"0,1 0-880 0,0 2-208 16,1-2 0-16,-1 1 0 0,2 1 1264 0,2 2 208 16,0 3 32-16,2 3 16 0,-6-10 288 0,0 0 64 15,0 0 16-15,0 0 0 0,25 59-352 0,-21-48-80 16,-2 1-16-16,1-1 0 0,-2 0-656 16,-1-1-128-16,1 0-16 0,-1 0-16 0,0-3-176 0,0 0-48 15,0 0 0-15,0-1 0 0,-1-2-208 0,1 0-32 16,-1-1-16-16,1-1 0 0,1-1 0 0,0-1 0 15,1 0 0-15,3-3 0 0,3-1 0 0,1 0 0 0,4-3 0 0,1 1 0 16,3-1-16-16,2 0 0 0,-1 1 0 0,3 2 0 16,2 0-128-16,2-1 0 0,-25 5 0 0,52 0 0 15,-52 0 0-15,57 9 0 16,-57-9 0-16,0 0 0 0,71 30 0 0,-71-30 0 0,0 0 0 0,0 0 0 16,59 63 0-16,-59-63 0 0,0 0-144 0,20 57 144 15,-20-38 0-15,-2 0 0 0,-3-2 0 0,-4 0 0 16,-2 0 0-16,-2-3 0 0,-2-1 0 0,-2-2 0 0,-3-1 144 0,0-2-16 15,-1-1 0-15,1-3 0 0,-1 1 64 0,1-4 16 16,0 1 0-16,2-2 0 0,1-2-208 0,-1 2 0 16,1 2 0-16,-2 0-13184 15,1 3-2624-15</inkml:trace>
  <inkml:trace contextRef="#ctx0" brushRef="#br0" timeOffset="20225.72">14104 16066 0,'0'0'0,"0"0"0,0 0 16,0 0 0,0 0-16,-55-69 15,55 52-15,0 3 16,11 1-1,-5 5-15,20 1 16,-26 5-16,18 2 16,-1 2-1,0-1-15,-4 1 16,-4 0 0,-9-2-16,0 0 15</inkml:trace>
  <inkml:trace contextRef="#ctx1" brushRef="#br0" timeOffset="24790.26">11189 9142 6447 0,'-2'-1'576'0,"1"1"-576"0,1 0 0 0,-2 0 0 0,4 0 1056 0,-4 0 96 0,1 0 32 0,-2-1 0 16,0 1 576-16,-1 0 112 0,1 1 32 0,0 2 0 15,1 0-304-15,0-1-48 0,-1 3-16 0,0 0 0 0,1 2-368 0,-1 2-80 16,1 1 0-16,-2 0-16 0,1 1-336 0,1 2-64 16,0 2-16-16,-1 2 0 0,2-1-400 0,-1 1-96 15,2 1-16-15,0-18 0 0,0 0-144 0,6 61 0 16,-6-61 0-16,0 0 0 0,0 0 0 0,20 70 0 15,-20-70-192-15,0 0 192 0,0 0-144 0,25 65 144 16,-25-65 0-16,0 0 0 0,0 0-128 0,0 0 128 16,22 65 0-16,-21-53 0 0,2-1-144 0,-2-1 144 15,-1 1 0-15,0-2-144 0,0-1 144 0,0 1 0 0,-1-1 0 16,-1 2 0-16,1-3 0 0,0 0 0 0,-1-1 0 0,-1 1 0 16,2-2 0-16,-1 1 0 0,1 1 0 0,0 0 0 15,-1 0 0-15,1 0 0 0,-2 0 0 0,0-1 0 16,2 1 0-16,-2 0 0 15,0 0 0-15,2-1 128 0,-1 1-128 0,1-1 128 0,-1-1-128 0,2 0 128 16,0-1-128-16,0 0 144 0,0 0-144 0,2 0 160 16,-2-1-160-16,1 0 0 0,-1-1 144 0,2-1-144 15,-2 2 192-15,1-2-48 0,-1 1 0 0,1-1 0 16,2 0-144-16,-1-1 192 0,1 2-192 0,-2-2 192 16,2 1-48-16,0-1 0 0,1 2 0 0,2-2 0 15,-1 1 0-15,2 0 0 0,0-1 0 0,2 0 0 0,-1 0-144 16,-1 0 160-16,0 0-160 0,2 0 160 0,-2-1-160 0,1 1 128 15,2 0-128-15,0 0 128 16,0 0-128-16,0 0 128 0,0 0-128 0,-2-1 128 0,-1 2-128 0,2-1 0 16,-2 1 144-16,-1-1-144 0,1 2 0 0,-3-1 0 15,2 2 0-15,-1-1 0 0,-1-2 0 0,-1 1 0 16,1 0 0-16,1 2 0 0,-2 0 0 0,1 0 0 16,-1 0 0-16,-1-1 0 0,3 1 0 0,0 0 0 0,1 1 0 15,0 1 0-15,-2-3 0 0,3 1 0 0,-1 2 0 0,1-1 0 16,0 0 0-16,0 0 0 15,1-1 0-15,1 1 0 0,-4-1 0 0,1 0 0 16,1 0 0-16,0-2 128 0,2 2-128 0,-2-2 128 16,0-1-128-16,0 0 128 0,1 2 0 0,1-1 0 0,-2-1 0 0,1 0 0 15,1-1 64-15,-1 1 32 0,4 0 0 0,0 0 0 16,1 0 32-16,0 0 0 0,-2 0 0 0,2 0 0 16,1 0-112-16,0 1-16 0,1 1 0 0,2-1 0 15,-1 2-128-15,1-2 128 16,-2 2-128-16,0 0 128 0,0-2-128 0,1 1 0 0,1 1 0 0,1-3 0 0,-2 0 0 15,-1 0 0-15,3 0 0 0,2-2 0 0,1 1 0 0,1-1 160 16,0 2-160-16,1-1 160 0,-2 1 96 0,-1 1 0 16,2-1 16-16,1 0 0 0,-2 2-48 0,0-2-16 15,1 0 0-15,-4 0 0 0,-18 0-16 0,37-2-16 16,-20 1 0-16,0-2 0 16,-1 2-32-16,1-2 0 0,-1 3 0 0,-2-3 0 0,0 3 32 0,0-1 0 15,-2-1 0-15,-1 2 0 0,0 0-32 0,-1 0 0 16,-1 3 0-16,2 0 0 15,0 0-144-15,1-2 0 0,-3 2 144 0,0 0-144 0,-2-2 0 0,1 1 0 0,-1-1 0 0,1 0 0 16,-3 1 0 0,-1-2 0-16,1 0 0 0,-1 0 0 0,0-2 0 0,0 1 128 0,-1 0-128 0,0-2 0 31,0 1 160-31,0 0-32 0,0-1-128 0,-2-2 192 0,0 3-192 0,1-3 176 0,-2-2-176 0,0 2 160 16,1-2-160-16,-2-2 160 15,1 1-160-15,-2-2 160 0,1 0-32 0,-2-3 0 0,0-1 0 0,0-3 0 16,-1 2 64-16,-1-2 0 0,0-2 0 0,0 1 0 0,-1 0 0 15,-1-1 0-15,1 2 0 0,-1-1 0 0,0-2-192 0,0 2 192 32,3 2-192-32,-2-1 192 0,1 0-192 0,-2-3 192 0,-1-1-192 0,1 0 192 15,0 0 736-15,0-3 160 0,2-2 16 0,-2 1 16 16,1 1-1632-16,0 0-336 0,1 1-64 0,0 2-16 0,0 1 800 0,-1 2 128 16,2 0 0-16,0 2 128 0,-1 2-128 15,3 0 0 1,-3 0 128-16,1 1-128 0,0 5 0 0,1-1 0 0,-1 1 0 0,-1 1 128 15,0 1-128-15,-1 0 0 0,2 1 0 0,-2 2 0 0,1 0 0 0,-1 0 0 32,2 0 0-32,-2 2 0 0,2-1 0 0,-2 1 0 0,-1 2 0 0,0-2 0 0,1 1 0 0,-1 0 0 15,0 1 0-15,-1-1 0 16,-1 0 0-16,1 2 0 0,-2-2 0 0,0 0 0 16,0 1 0-16,-1 1 0 0,0-4 0 0,-3 2 0 15,1 0 0-15,-3 0 0 0,1 0 0 0,-5 2 0 16,0 1 0-16,-2-1 0 0,-2 1 0 0,-2-1 0 15,1 2 0-15,-2-1 0 0,1-1 0 0,-5 1 0 16,-3 2 0-16,-1-3 0 0,0 3 0 0,-2-3 128 16,-1 3-128-16,3-3 0 0,2 1 0 0,2-1 0 15,1 1 0-15,1-2 0 0,0 0 0 0,5 1 128 0,3 1-128 16,3-3 0-16,4 0 0 0,4 0 0 0,1 0 0 0,4 0 0 16,2 1 0-16,4-2 0 0,4 1 0 0,2 0-128 15,3 0 128-15,2 0-128 16,2 1-496-16,6-1-80 0,4 0-32 0,4 1-12192 15,5 2-2448-15</inkml:trace>
  <inkml:trace contextRef="#ctx1" brushRef="#br0" timeOffset="26144.93">11275 10795 5519 0,'1'-1'496'0,"1"-1"-496"0,-1 1 0 0,0 1 0 0,1 0 1088 0,-1-1 128 0,2-2 32 0,1 0 0 0,3-1 448 0,-1 1 96 0,0 0 0 0,-1 0 16 16,0 3 80-16,-3 0 16 0,1 3 0 0,-1 1 0 15,-2 2-16-15,-2 4 0 0,1 0 0 0,-1 4 0 16,1 0-560-16,-2 3-112 0,2 1-32 0,-2 2 0 0,0 0-496 0,0 0-112 15,2 2 0-15,-2 2-16 0,0 0-304 0,-1 2-48 16,0-1-16-16,-1 1 0 0,3-4-192 0,-3 5 144 16,0 4-144-1,-1 2 128-15,0 1-128 0,2 1 0 0,0 2 0 0,1-4 0 0,0-1 0 0,0-4 0 16,1-3 128-16,0-1-128 0,2-3 0 0,-1-2 0 16,1-4 0-16,-2-1 0 0,2-1 0 0,0-3 0 15,2 0 0-15,-2-2 128 0,0 0 80 0,0-3 16 0,1-1 0 16,-1 1 0-1,2-3 160-15,-1 0 16 0,2-1 16 0,-2-1 0 0,2 2-64 0,-1-2-16 0,2-2 0 16,-1 1 0 0,2-1-128-16,1 0-16 0,0-1-16 0,1 0 0 0,1 0-48 0,-1-1-128 0,3 1 192 0,0-1-64 15,1 1-128-15,1-1 192 0,0 0-192 0,2-2 192 16,1 2-192-16,1-1 0 0,1 1 0 0,2 1 128 16,1 1-128-16,-1-1 0 0,4 0 0 0,0 1 128 31,-1 2-128-31,-1-1 0 0,2 1 0 0,0 0 128 0,-2 1-128 0,-2-1 0 15,1 2 0-15,0-1 0 0,-2 2 0 0,2-1 0 16,-1-1 0-16,-2 0 0 0,-1 1 0 0,1-1 0 0,2-1 0 0,-1 0 0 0,0 0 0 16,2-1 0-1,0-1 0-15,0 0 0 0,1-1 0 0,-3-2 128 0,2 3-128 0,-1-1 0 0,-1 1 160 0,0 0-160 32,1 2 192-32,0 0-192 0,1 0 160 0,-1 0-160 0,-3 1 128 0,0 0-128 0,-2-1 0 0,-1 0 128 31,0 2-128-31,-2-1 0 0,0 1 0 0,0-2 128 15,1 0-128-15,-2-2 0 0,1 2 0 0,-3-1 128 16,1-1-128-16,-2 1 0 0,0 0 176 0,2-1-48 0,-2 1-128 16,0-1 192-16,0 1-64 0,-2 0-128 0,2-1 176 0,-1 1-176 15,1-2 128-15,-1 1-128 0,-1 1 0 0,3-2 0 16,-1 2 128-16,-2-1-128 0,1 1 0 0,1 0 0 16,-1-1 0-16,-4 2 0 0,1-1 0 0,0 1 0 15,-2 0 0-15,1 0 0 0,-1 0 0 0,2-2 0 16,0 2 0-16,1 0 0 0,2-1 0 0,-2 0 0 15,0 1 0-15,2-3 0 0,-2 1 0 0,2-1 0 16,-2-1 0-16,-1 1 0 0,0-2 128 0,-3 0-128 16,-2 1 192-16,1-1-32 0,0 0 0 0,-2-2 0 15,0-1 112-15,0-2 32 0,0 4 0 0,0 1 0 16,1-7 64-16,-4-3 16 0,-1-5 0 0,-2-5 0 0,2-5-128 0,-1-1-32 16,-1-3 0-16,1-1 0 0,1-1-96 0,-2 1 0 15,2 2-128-15,2 2 192 0,-2 3-192 0,1 1 128 16,2 0-128-16,-2 2 0 0,0 0 128 0,1 1-128 15,-1 1 0-15,2 0 0 0,0 4 128 0,-1 0-128 16,3 1 0-16,-3 1 0 0,2 3 128 0,1 0-128 16,0 1 0-16,1 2 0 0,-2 1 0 0,2 0 128 15,-1 1-128-15,-1 2 0 0,1 2 0 0,-1-1 0 16,0 2 0-16,-3-2 0 0,2 3 0 0,-2 2 0 16,1-2 0-16,-2 2 0 0,-2 1 0 0,-2 0 0 0,-3 0 0 0,-3 1 0 15,-2 2 0-15,-3 0 0 0,-4 0 0 0,-2 1 0 16,-3 1 0-16,-1 2 0 0,-4 1 0 0,-1-1 0 15,1 3 0-15,-2-2 0 0,2 2 0 0,1-2 0 16,1 2 0-16,0-1 0 0,2-1-144 0,1 2 144 16,4 1-368-16,1-1 32 0,4-1 0 0,1 1 0 15,2 0-176 1,2-3-48-16,2 1 0 0,3-1 0 0,1 0-80 16,1 0 0-16,5 2-16 0,2-2 0 0,1 0-288 0,2 1-48 0,2 1-16 0,2-1-17520 15</inkml:trace>
  <inkml:trace contextRef="#ctx1" brushRef="#br0" timeOffset="27599.38">11252 12979 911 0,'3'-8'0'0,"-3"1"0"0,0 3 0 0,0-1 0 0,1 3 576 0,1-1 16 0,-2-2 16 0,1-3 0 0,2-5 480 0,-2-2 80 16,2-5 32-16,0-1 0 0,0 1-32 0,-2 2 0 15,-1 2 0-15,2 2 0 0,-1 0-32 0,-1 3-16 16,0-1 0-16,0 2 0 0,0 3 352 0,0-1 80 16,0 2 16-16,0 2 0 0,0 0 32 0,0 2 0 15,2 1 0-15,-2 1 0 0,1 3-320 0,0 0-48 16,1 4-16-16,-2 2 0 0,1 1-320 0,-1 2-80 15,2 2-16-15,-1 1 0 0,-1 1-192 0,1 2-32 16,1 2-16-16,-1 1 0 0,-1 0-272 0,2 2-48 16,-2 2-16-16,0 2 0 0,-2 2-48 0,-1 0-16 15,2 1 0-15,-3 1 0 0,1 0-160 0,-1 0 0 0,1-3 144 16,0-1-144-16,0-3 0 0,0 0 128 0,1-1-128 0,-3-2 0 16,3-3 0-16,-1-2 0 0,0-2 0 0,0 0 0 15,0-1 0-15,0 0 0 0,-1-1 0 0,1 0 128 16,1-2-128-16,-1-2 0 0,0 0 128 0,1 1-128 15,1-3 160-15,1-1-32 0,0 1-128 0,1-3 192 0,1-2-16 0,-1 1-16 16,4-1 0-16,-1-2 0 0,0-1 80 0,2 1 16 16,1-4 0-16,0 0 0 0,1-1-48 0,1 1 0 15,1 0 0-15,-2 0 0 16,3-2-64-16,2 0-16 0,-2 1 0 0,2 0 0 16,1 1-128-16,-1 0 128 0,-2 3-128 0,2-3 128 0,0 4-128 0,1-1 0 15,1 1 0-15,1 0 0 0,1 1 0 0,1 0 0 16,-18 0 0-16,41-2 0 0,-22 2 0 0,0-1 0 15,3-2 0-15,-1 2 0 0,-2-1 0 0,1 1 0 0,0 1 0 0,1-2 0 16,-21 2 0-16,0 0 0 0,61 3 0 0,-43-1 0 16,-18-2 0-16,0 0 0 0,0 0 0 0,71 11 0 15,-71-11 0-15,0 0 0 16,0 0 0-16,66 7 0 0,-52-7 0 0,1 0 0 0,-1-1 0 0,-2-1 0 16,1 1 0-16,0-1 128 0,-2 2-128 0,2-1 0 15,-2 1 144-15,0 0-144 16,1 0 160-16,-2 0-160 0,0 1 128 0,1 1-128 0,-1-1 0 0,0-1 0 15,1 2 0-15,-1-1 128 0,0-1-128 0,-2 0 0 0,2 0 0 16,-1-1 0-16,0 1 0 0,1-3 0 0,-1 1 0 0,1-2 0 31,1 1 0-31,-1-1 0 0,-2 1 0 0,2-1 0 16,2-2 0-16,-3 2 0 0,1-2 0 0,0 2 0 0,0-2 0 0,-1 1 0 0,-2-1 0 0,0-1 128 16,-2 1-128-16,2-2 0 15,-2 0 128-15,-1-1-128 0,0-1 176 0,0-1-176 0,-1 1 272 0,-1-1-48 16,0-3-16-16,1-1 0 0,0 3-16 0,0-2-16 15,0-2 0-15,-2 2 0 0,1-2-176 0,-2 1 0 16,1 1 144-16,-1 0-144 0,1-1 0 0,-1 1 128 16,0-1-128-16,-1-1 0 0,2 3 144 0,-2-2-144 0,0-2 192 15,-2 0-192 1,0 0 224-16,-3 2-64 0,1-2-16 0,-1 0 0 0,-3 0 0 0,1-2 0 0,0 2 0 0,-2-1 0 16,1 0 32-16,1-1 0 0,-1 1 0 0,1 1 0 15,-1 1-176-15,-1 1 192 16,2-1-192-16,-2 4 192 0,2-3-192 0,-2 3 0 0,0 0 144 0,-2 0-144 15,1 2 128-15,0 0-128 0,-2 2 128 0,0-1-128 16,1 2 128-16,-2 0-128 16,-2 1 128-16,-2 1-128 0,1-1 0 0,-4 2 128 0,-2 1-128 0,-4 1 0 15,-3 1 0-15,-2 1 0 0,1 1 0 0,-6 1 0 0,-2 1 0 16,-2 1 0-16,-2 2 0 0,2-2 128 0,3 1-128 0,3 0 0 31,2-2 0-31,5-1 0 0,1 0 0 0,0-1 0 0,3-1 0 16,0 0 0-16,3 2 0 0,1-1 0 0,5 0 0 0,-1 1 0 0,4-1 0 0,0 2 0 15,4-1 0-15,1-1 0 0,3 2-336 0,2 0-48 16,2 1 0-16,3 1 0 31,1 1-512-31,2 3-96 0,1-1-32 0,-7-8-18432 0</inkml:trace>
  <inkml:trace contextRef="#ctx1" brushRef="#br0" timeOffset="28387.12">11337 14344 10127 0,'-3'-3'896'0,"2"2"-704"0,1 1-192 0,0 0 0 0,1 1 1600 0,-1-1 304 0,0 0 48 0,0 2 16 0,0 1 240 0,0 2 48 0,1 5 16 0,-1 1 0 16,0 3-608-16,-1 5-112 0,-2 2-16 0,0 4-16 15,-1 4-256-15,-3 3-48 16,0 6-16-16,-1 3 0 0,2-4-496 0,0 4-112 16,1 1-16-16,0 1 0 0,0 1-400 0,2-5-176 0,0-1 128 0,2-4-128 15,-1-3 0-15,2-4 0 16,2-3 0-16,-1-4 0 0,-1-20 0 0,0 0 0 0,0 0 0 0,0 0 0 15,33 59 0-15,-33-59 0 0,0 0 0 0,0 0 0 0,56 5 224 16,-39-11 16-16,0 0 0 0,3-1 0 0,2-1 224 0,2-2 48 16,5 0 16-16,0-1 0 15,-5 2-192-15,3-1-32 0,3 0-16 0,1-1 0 0,1 0-96 0,1-2-32 16,2 2 0-16,-1 1 0 16,0 1-32-16,-2 4-128 0,-2 0 192 0,0 3-64 0,-30 2-128 0,52 1 128 15,-52-1-128-15,0 0 128 0,68 11-128 0,-68-11 128 16,0 0-128-16,62 16 128 0,-62-16-128 0,0 0 0 15,62 21 0-15,-62-21 128 0,0 0-128 0,0 0 0 16,78 20 0-16,-58-19 0 0,-1-1 0 16,0-3 0-16,1 1 0 0,-3-4 0 0,1-3 0 0,-4 1 0 0,2-3 0 0,-1-2 0 15,-1 0 272-15,-1 2-16 0,-5 1-16 0,2-1 0 16,2-1 128-16,0-2 16 16,1 0 16-16,1-1 0 0,0-2-144 0,0-2-16 0,-1 1-16 0,-3-2 0 15,-1-2-32-15,-2-1-16 16,-2 2 0-16,-1-2 0 0,-1-2 80 0,-3-1 0 15,-1 5 16-15,-2-1 0 0,-1-5 0 0,-5 0 0 16,-2 1 0-16,-5 1 0 0,0 2-16 0,-7 2 0 0,-4-1 0 0,-7 0 0 16,-4 3-32-16,-3 2-16 0,-3 0 0 0,0 3 0 15,4 2-208-15,-3 2 128 16,-1 3-128-16,1 2 0 0,0-1-272 0,1 3-160 0,-1 3-16 0,4 2-16 16,2 2-640-16,0 4-128 0,-2 6-32 0,1 6-19136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09:57.1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21204 7679 11055 0,'0'-3'976'0,"0"0"-784"0,0 2-192 0,0-1 0 0,0-1 1344 0,0 1 208 16,-1-4 48-16,-1-3 16 0,2-3 1424 0,-1-2 288 15,-2 0 48-15,2-2 16 0,-2 2-720 0,1 0-144 16,0 0-32-16,-1-1 0 0,0 1-1216 0,-1-1-240 16,-3-1-48-16,0 1-16 0,0-1-448 0,-2 1-80 15,1 1-32-15,-2-2 0 0,-2 0-48 0,0 2-16 16,2 0 0-16,-1 0 0 0,-2 1-16 0,-3-2 0 0,1 1 0 0,-2 0 0 16,1 2-16-16,-1 1 0 15,-1 0 0-15,-2-1 0 0,-2 2-32 0,-2 1-16 0,-2 0 0 0,-1 1 0 16,0 1-112-16,1-1-32 15,-1 4 0-15,1-1 0 0,-1 2-128 0,-1 0 0 0,-3 0 0 0,-1 0 128 16,2 3-128-16,-4 0 0 0,-1 2 0 0,-5 1 0 16,-4 1 0-16,-1 1 0 0,8 1 0 0,2 0 0 15,0 1 0-15,-2 1 0 0,3-1 0 0,0 0 0 16,0 0 0-16,-2 0 0 0,-2 2 0 0,-1-2 0 16,3 0 0-16,-1 2 0 0,2-1 0 0,-2 1 0 15,3-1 0-15,0 0 0 0,0 0 0 0,3 0 0 0,0 1 0 0,1-1 0 16,4 2 0-16,-1 0 0 0,1 1 0 0,-1 0 0 15,1 5 0-15,0-1 0 0,2 1 0 0,0 0 0 16,0 0 0-16,2 3 0 0,0-1 0 0,4 1 0 16,0 2 0-16,-1 0 0 15,4 0 0-15,2 2 0 0,2-1 0 0,1 2 0 0,1 6 0 0,4-2 0 16,0-4 0-16,3-1 0 16,2-23 0-16,-3 51 0 0,3-51 0 0,0 0 0 0,5 75-128 0,-5-75 128 15,0 0 0-15,12 72 0 0,-12-72 0 0,0 0 0 16,15 59 0-16,-15-59 0 0,0 0 0 0,0 0 0 0,0 0 0 0,45 72 0 15,-45-72 0-15,0 0 0 0,0 0 0 0,51 47 0 16,-51-47 0-16,0 0 0 16,0 0 0-16,70 46 0 0,-70-46 0 0,0 0 0 0,63 34 0 0,-63-34 0 15,0 0 0-15,72 28 0 0,-72-28 0 0,51 15 0 16,-24-11 0-16,1 0 0 16,-28-4 0-16,61 7 0 0,-61-7 0 0,65 7 0 0,-36-4 0 0,-29-3 0 15,56 9 0-15,-56-9 0 0,50 8 0 0,-50-8 0 0,51 11 0 16,-51-11 0-16,0 0 0 0,70 21 0 0,-70-21 0 0,0 0 0 15,64 20 0-15,-64-20 0 0,0 0 0 0,57 17 0 32,-57-17 0-32,0 0 0 0,61 14 0 0,-61-14 0 0,0 0 128 0,56 10-128 15,-36-7 0-15,3-2 0 0,-23-1 0 0,50 6 0 16,-23-4 0-16,-27-2 0 0,51 4 128 0,-27-4-128 16,0 1 0-16,0-1 0 0,-1-1 0 0,-1-1 128 15,1 0-128-15,-2-3 192 0,0 2-192 0,-4-1 192 16,-1 1-48-16,1-2 0 0,3-1 0 0,1-2 0 15,-3 1 32-15,2-2 0 0,0-2 0 0,-2 2 0 16,-4 1 16-16,3-2 0 0,2-3 0 0,2-2 0 16,3-2 16-16,-2-2 16 0,0 1 0 0,-3-2 0 0,1-1 48 0,-2 0 16 15,-2-2 0-15,-2-1 0 0,-1 0 144 0,-3-1 16 16,0-1 16-16,-3 0 0 0,0 1-16 0,-2 0 0 0,1-2 0 0,-3 3 0 16,0 3-48-16,0-3-16 0,-3-3 0 0,-2 2 0 15,2 4 96-15,-3-3 16 0,-2-5 0 0,-1 1 0 16,0 0-368-16,-1 1-128 0,-1 1 0 0,-1 1 0 15,1 2 0-15,-2-1 0 0,0 5 0 0,-1 2 0 0,1 0 0 0,-1 3 0 16,-2-1 0-16,0 3 0 16,2-1 0-16,-2 2 0 15,0 2 0-15,2 2 0 0,0 0 0 0,1 4 0 16,1 2 0-16,-2 2 0 16,0 4-1760-16,-5 4-352 0,-5 8-64 0,-9 10-21840 0</inkml:trace>
  <inkml:trace contextRef="#ctx0" brushRef="#br0" timeOffset="3426.56">21201 8827 6447 0,'-1'-1'576'0,"1"1"-576"0,0 0 0 16,0-2 0-16,0 2 1104 0,0-1 112 0,-1 0 32 0,1-2 0 0,-2-1 1264 0,1-2 256 15,1 2 48-15,-2-3 16 0,1 1-384 0,1 0-80 16,-2 1 0-16,1-1-16 0,1 0-480 0,-1 1-80 16,-1-1-32-16,1 0 0 0,-2 1-624 0,0-4-128 15,0 2-32-15,1-1 0 0,-3-1-336 0,2 2-80 16,-1 0-16-16,1 0 0 0,-1 0-176 0,-2-1-48 0,2-1 0 0,-1 1 0 16,-1 1 0-16,0-1 0 0,-1-1 0 0,0-1 0 15,-1 1-48-15,2 2-16 0,0 0 0 0,2 1 0 16,0 2-48-16,-2-1-16 0,-1-4 0 0,-3-2 0 15,-2-3 16-15,-4-2 0 0,-1 1 0 0,-1-1 0 16,-1 2-16-16,0 1-16 0,-3 0 0 0,3 1 0 16,-3 0-16-16,1 3 0 0,-1-1 0 0,-1 1 0 15,-1 1-160-15,0-1 128 0,1 1-128 0,-1 1 128 16,-1-2-128-16,-3 1 0 0,1 1 144 0,1 0-144 16,4 1 0-16,2 2 128 0,3-1-128 0,-1 3 0 15,-5-4 0-15,-4 2 0 0,-1 0 0 0,-2 1 0 16,-1 0 0-16,0 1 0 0,-1 1 0 0,-2 1 0 15,1 1 0-15,4 1 0 0,0 1 0 0,1 1 0 0,-3 2 0 0,-4 1 0 16,1 1 0-16,1 1 0 0,4 1 0 16,5-3 0-16,7-2 0 0,-6 2 0 15,-1 2-128-15,-5 2 128 0,-5 5-128 0,-3-2 128 0,0 1 0 0,2-1 0 16,2 2 0-16,4-2-128 0,2-1 128 0,0 1 0 16,3 1 0-16,1 1 0 0,1 0 0 0,1 0 0 15,1 0 0-15,1 1 0 0,1 0 0 0,0 0 0 16,2 0 0-16,1 0-128 0,1 1 128 0,1-1 0 15,1-1 0-15,3-1 0 0,-1 1 0 0,1-1 0 16,1 2 0-16,-2 0 0 0,1 0 0 0,0 3 0 16,0 0 0-16,1-1-128 0,0 0 128 0,1 1 0 15,0 2 0-15,-1 5 0 0,1-2 0 0,0 2 0 0,1 0 0 0,2-1 0 16,1-1 0-16,2 0 0 0,-1-2 0 0,4 0 0 16,0-2 0-16,-2-21 0 0,0 0 0 0,0 0 0 15,15 62 0-15,-13-52-128 16,5 1 128-16,-7-11 0 0,0 0 0 0,0 0 0 0,73 78 0 0,-73-78-128 15,60 49 128-15,-60-49 0 0,67 43 0 0,-67-43-128 16,70 39 128-16,-70-39 0 0,77 31 0 0,-77-31-128 16,79 24 128-16,-79-24 0 0,82 20 0 0,-82-20 0 0,65 14 0 15,-65-14 0-15,67 10 0 0,-24-7 0 16,1-2 0-16,1-1 0 0,0-2 0 0,-3-3 0 16,1 1 176-16,-2-3-48 0,0-1 0 0,-3-1 0 0,-7 1 64 0,-13 5 0 15,-4-1 0-15,1-1 0 0,-1 1 48 0,1-4 16 16,8-4 0-16,5-3 0 15,5-5 128-15,3-3 16 0,0-1 16 0,-3 0 0 0,-1 2 32 0,-3 2 0 0,-2 0 0 0,-2 2 0 16,1 1-112 0,-2-1-16-16,-1 1 0 0,-4 2 0 0,-2 3-176 0,-3-2-144 15,-1-1 192-15,-2 3-192 0,-2 0 144 0,-2 1-144 16,0 1 0-16,-4 0 144 0,0 3-144 0,-2 2 0 16,-1-2 0-16,-3 2 128 0,2 0-256 0,-3 0-64 15,-2 3-16-15,-1-1 0 16,-3 1-720-16,-1 1-144 0,-3 4-16 0,-3-2-16 15,-5 3-320-15,-4 4-64 0,-8 1-16 0,-4 0-18784 0</inkml:trace>
  <inkml:trace contextRef="#ctx0" brushRef="#br0" timeOffset="4839.14">18996 8731 911 0,'2'2'0'0,"-1"-2"0"0,0 0 0 0,1 0 0 0,1 1 624 0,0-1 32 0,1 3 16 0,3 0 0 15,3 1 432-15,0 0 96 0,-1 2 16 0,-1-1 0 16,-3 1 320-16,-1-2 80 0,1 1 16 0,-4-1 0 16,1-1 336-16,-2 1 64 0,0 2 16 0,-3-2 0 15,0 0 624-15,-4 0 128 0,-2 1 16 0,-2-1 16 16,1-1-336-16,-4 1-64 0,-2 1 0 0,-3 1-16 15,-1-2-1200-15,-1 3-256 0,1 0-32 0,2 1-16 0,2-3-192 0,5-1-32 16,-1 1-16-16,-2 2 0 0,0 0-240 0,-4 1-48 16,-3 5-16-16,-12 4 0 0,-11 7-128 0,-9 6-32 15,-7 4 0-15,-2-1 0 0,6 1 16 0,2-3 0 16,5-2 0-16,9-7 0 0,12-5-32 16,-3 2 0-16,-9 3 0 0,-8 8 0 0,-6 1 0 0,-4 3-16 15,-1 3 0-15,0-2 0 0,2-1-48 16,-1 0 0-16,-1 1 0 0,-2-1 0 0,-2 1 64 0,-5 2 16 15,-6 3 0-15,-3-1 0 0,-4 2 64 0,-1-3 16 16,5-1 0-16,-5 0 0 0,1 2 48 0,-5 4 16 16,-3 5 0-16,6-5 0 0,11-6 48 0,-6 4 16 15,-8 3 0-15,-6 0 0 0,-4 1-16 0,4-3 0 16,7 2 0-16,5-3 0 0,5-4-112 0,3 0-32 0,0-1 0 0,4 4 0 16,3-1 208-16,-3 4 48 15,-2 3 0-15,-1 0 0 0,3-1-384 0,3-4-128 0,2 0 0 0,2-2 0 16,3 1 0-16,3-1 0 0,4 1 0 0,4-2 0 15,6-1 0-15,3 0 0 0,2-1 0 0,4-3 0 16,4-3 0-16,1-1 0 0,-1 2 0 0,1 2 0 16,3-2 0-16,0-3 0 0,0-1 0 0,3-4 0 15,3-1 0-15,1-3 0 0,3-1 0 0,1-3 0 0,2 1 0 0,-1-2 0 16,1-1 0-16,1 0 0 0,0-1 0 0,-3 0 0 16,5-3 0-16,-2 0 0 0,2 1 0 0,-1-3 0 15,2 0 0-15,0-3 0 16,1 0 0-16,1-1 0 0,-1 0 0 0,2-2 0 0,0 1 0 0,-1-2 0 15,1 0 0-15,1-2 0 16,-2 2-656-16,2-2-128 0,0 0-32 0,-1-2 0 16,0 3-912-16,1-4-192 0,0 3-48 0,3-4-20976 15</inkml:trace>
  <inkml:trace contextRef="#ctx0" brushRef="#br0" timeOffset="5009.28">14755 10860 3679 0</inkml:trace>
  <inkml:trace contextRef="#ctx0" brushRef="#br0" timeOffset="5304.22">14700 10869 3647 0,'-17'8'320'0,"5"-1"-320"0,-1 2 0 0,2-1 0 0,4-1 160 0,1-1-32 31,-1 4-128-31,-6 5 240 0,-9 9 3088 0,-4 9 640 0,-2 4 112 0,3 1 64 0,0-2-848 0,4-2-160 15,2-1-48-15,-1-2 0 0,1 0-576 0,1 2-112 16,0-1-32-16,2-1 0 16,2 0-1120-16,3-3-224 0,2 2-64 0,2-3 0 15,4-3-368-15,2-1-80 0,4-2 0 0,-3-21-16 0,0 0-16 0,24 53 0 16,-24-53 0-16,0 0 0 16,0 0-32-16,72 53 0 0,-72-53 0 0,0 0 0 15,70 21 32-15,-70-21 0 0,57 7 0 0,-57-7 0 0,59 1 0 0,-25-3 0 16,6-3 0-16,4 1 0 0,2-2-16 0,4 1 0 15,-1-1 0-15,-2 0 0 0,-8 1-16 0,1-1-16 0,-2-1 0 0,-1-1 0 16,-5 1 0-16,-2 0 0 16,-2-2 0-16,-4 2 0 15,-4 3-48-15,-3-2-16 0,-3 2 0 0,-3 1 0 16,-2 0 192-16,-2 0 32 0,-3 3 16 0,-3-1 0 0,2 0-480 0,0-1-128 0,-2 2 0 0,-1-1 0 31,0 1 0-31,0 0 0 0,0-2 0 0,-1 1 0 16,0 1-752-16,-1-2-160 0,-1 2-48 0,1 0 0 15,-1 0-768-15,-2 3-144 0,1 0-48 0,-6 4-20800 16</inkml:trace>
  <inkml:trace contextRef="#ctx0" brushRef="#br0" timeOffset="9960.95">21874 7590 4191 0,'3'-2'0'0,"-3"2"0"16,0 0 0-16,0 0 0 0,0 0 0 0,0-1 0 0,0 1 576 0,1-3 176 16,-1 2 16-16,0-2 32 0,-1 1 288 0,1 0 48 15,0-1 16-15,-2 1 0 0,2 0 144 0,-1-1 32 16,-1-2 0-16,2 3 16 0,-1-3 368 0,0 1 64 15,1 0 16-15,-2-2 0 0,1 1 240 0,-1-1 32 16,2 0 16-16,0 2 16 0,0-2-240 0,-1 1-64 16,1-2 0-16,-2 1 32 0,1-1-416 0,1-1-96 15,-3 0-16-15,2 0 16 0,-2 0-608 0,0-2-128 0,0 1-32 0,-1-1 16 16,1 0-176-16,-2 0-16 0,0 1-16 0,0-3 16 16,-1 2 16-16,0 1 16 15,2-1 0-15,-1-2 32 0,-1 2-48 0,-1-1 0 0,1 0 0 16,-1 0 16-16,1 1-48 0,1-2-16 0,-2 0 0 0,0-1 16 15,-2-1-48-15,2-2-16 0,-1 1 0 0,-1 1 32 16,1-1-64-16,-1 1-16 0,1-1 0 0,-2-1 0 16,0 1-48-16,-1-1 0 0,-1-1 0 0,1-1 0 15,0-1-16-15,-2 0-16 0,2 2 0 0,-2-2 0 16,2 2 16-16,-2-1 0 0,2 1 0 0,-2 2 0 0,3-1-32 16,-3 0 0-16,4 2 0 0,-1 0 0 0,0 2-144 15,1-3 160-15,-1 3-160 0,2-1 160 16,-2 0-160-16,0 1 160 0,3-1-160 0,0 2 160 15,-1-1-160-15,-2-1 192 0,1 2-192 0,1-2 192 16,-2 4-192-16,0-3 160 0,-1 0-160 0,-1-3 160 16,0 1-32-16,-3-1-128 0,3 1 192 0,-2-2-64 15,-2 1-128-15,-1-4 192 0,-1 2-192 0,-1 2 192 16,2-2-192-16,-2 0 128 0,0 1-128 0,2 4 128 0,3 0-128 0,3 4 0 16,-2-1 144-16,-1 1-144 0,-4-2 128 0,-8-6-128 15,-5-1 128-15,-5-1-128 0,-4 1 128 0,-1-1-128 0,1 1 128 0,2-2-128 16,2 2 0-16,-1-1 128 15,0 3-128-15,5-2 0 0,3 2 0 0,0 1 128 16,-4 0-128-16,6 3 0 0,3 1 0 0,-2-1 128 16,-6-5-128-16,-4-2 0 0,-4-1 0 0,-1 0 0 15,2-1 0-15,-2-1 128 0,-2 0-128 0,2-2 0 0,2 2 0 0,3 0 0 16,5 1 0-16,0 0 0 16,-4 0 0-16,0 3 0 0,-2 0 0 0,0 0 0 0,-2 2 0 0,-1-1 128 15,1 2-128-15,-1 0 0 0,2 0 0 0,1-2 128 16,3 2-128-16,-1-3 0 0,2 3 0 0,1 0 0 0,2 1 0 0,1 1 0 15,-4 0 0-15,1 1 0 16,1 0 0-16,-1 1 0 0,-1 0 0 0,-1-1 0 16,-3 1 0-16,2-2 0 0,-5 3 0 0,3-3 0 15,5 4 0-15,1-1 0 0,4 2 0 0,-1 0 0 16,-2 0 0-16,-2-1 0 0,-1-1 0 0,-1 1 0 0,2 1 0 0,-2 0 0 16,1-1 0-16,-1 1 0 0,0 2 0 0,1-1 0 0,-1 2 0 15,0 0 0-15,-2-1 0 0,1 3 0 0,-2-3 0 16,-1 1 0-16,0 0 0 0,1 0 0 0,1-1 0 15,-1 0 0-15,0 0 0 0,-2 3 0 0,0-1 0 16,0 1-128-16,-2 2 128 0,0-1 0 0,-1 2 0 0,-1-1 0 16,1 2 0-16,1-2 0 0,1 0 0 0,1 0 0 15,1-2 0-15,-1 2 0 16,4-1 0-16,-4 1 0 0,-4 0 0 0,-1 1 0 0,1 1 0 0,-3 1 0 16,1 1 0-16,0-1 0 0,1 1 0 0,2-1 0 15,4-2 0-15,-2 1 0 16,-2-1 0-16,-1-1-128 0,4 1 128 0,-1-1 0 15,1 3 0-15,2-1 0 0,3-1 0 0,-3 2 0 16,-2 1 0-16,-2-1 0 0,1 1 0 0,1 0 0 16,1 1 0-16,-1-3 0 0,3 3 0 0,-1-2 0 0,-4 1 0 0,0 0 0 15,2 0 0-15,-4 2 0 0,2 0 0 16,0-1 0-16,4 1 0 0,6-2 0 16,5 0 0-16,-3 1-128 0,0-1 128 0,-5 1 0 15,-10 4 0-15,-7-1 0 0,2 1 0 0,1-1 0 16,0 2 0-16,1 0 0 0,-1 0 0 0,1 0 0 15,2-2 0-15,0 2 0 0,3 0 0 0,-1 0 0 0,2-1 0 0,-3 0-128 16,2 1 128-16,-3 2 0 0,1-1 0 0,0 0 0 16,0 1 0-16,1-1 0 0,-4-1 0 0,2 1 0 15,0 0 0-15,-3 2 0 0,4-2 0 0,-1 1 0 16,1-1 0-16,0-1 0 0,0 0 0 0,2-2 0 16,1 2 0-16,0-1 0 0,-1 0 0 0,-1 1 0 15,-1 2 0-15,2-2 0 0,1 1 0 0,-1 0 0 16,-4 0 0-16,1-1 0 0,1 3 0 0,1-2 0 15,0-1 0-15,-1 0 0 0,2 1 0 0,3-1 0 16,0 0 0-16,-3 3 0 0,-6 0 0 0,0 1 0 16,0 0 0-16,1 0 0 0,-1 0 0 0,0-1 0 0,4 0 0 0,-1-1 0 15,-1 1 0-15,-1 1 0 0,-2 0 0 0,-1 0 0 16,2-1 0-16,-1 1 0 0,1 0 0 0,0 1 0 16,-2 0 0-16,2-1 0 0,2 2 0 15,-1-2 0-15,2 1 0 0,1-2 0 0,0 1 0 0,-1 3 0 16,-2 0 0-16,-1 1 0 0,2 1 0 0,-2-1 0 15,1 3 0-15,0-1 0 0,1 0 0 0,-2 0 0 0,0 0 0 16,7-2 0-16,5-3 0 0,-2 4 0 16,-7 3 0-16,-3 4-128 0,-1 1 128 0,-2-2 0 0,3 1 0 0,1-2 0 15,0 1 0-15,1-1 0 16,-1 0 0-16,2-1 0 0,0-1 0 0,0 1 0 0,-1-1 0 0,3 1 0 16,2 0 0-16,0 1 0 15,1 1 0-15,2-1 0 0,0 2 0 0,3-2 0 16,-1 0 0-16,7-5 0 0,6-3 0 0,-2 1 0 0,-4 3 0 0,-3 1 0 15,4 0 0-15,-2-1 0 16,-3 1 0-16,4 2 0 0,2-4 0 0,0 3 0 0,0-3 0 0,0 1 0 16,2 0 0-16,-3 1 0 0,4 0 0 0,1-1 0 15,2 3 0-15,-2-4 0 0,4 1 0 0,-1-1 0 0,0-1 0 0,-1 0 0 16,1 2 0-16,-1-2-128 16,2-2 128-16,0 1 0 0,-3 1 0 0,4-1 0 0,3-1 0 0,0-2 0 15,0 0 0-15,-2 0 0 16,1 3 0-16,-1 0 0 0,2 0 0 0,-1 0 0 15,1 0 0-15,1-2 0 0,0 1 0 0,1-2 0 16,2-1 0-16,-1 0 0 0,2-4 0 0,0 1 0 0,1 0 0 0,-1-1 0 16,1-2 0-16,2 0 0 15,-1 0 0-15,2-3 0 0,-1 2 0 0,1-2 0 16,2-1 0-16,0 0 0 0,0 0 0 0,1-2 0 16,0-1 0-16,0 1 0 0,2-1 0 0,-1 0 0 0,2 0 0 0,-1 0 0 0,1 0 0 0,0-1-128 15,0 0-160-15,0-1-32 0,1-1 0 0,1 0 0 31,-2 1-320-31,3-3-64 0,-2 1 0 0,2 0-16 16,1-2-304-16,2 2-48 0,-1 0-16 0,2 0 0 16,2-1-208-16,-1 2-48 0,-1 1-16 0,2-1-18304 0</inkml:trace>
  <inkml:trace contextRef="#ctx0" brushRef="#br0" timeOffset="10696.34">10715 7407 6447 0,'6'-11'272'0,"-5"6"80"0,2-1-352 0,-1 2 0 0,-1 1 0 0,-1 1 0 0,1 1 464 0,1-3 32 0,-1 0 0 0,1-2 0 0,-2 3 496 0,0 0 96 16,-2 3 32-16,-2 2 0 0,1 3 640 0,-2 1 128 15,0 1 32-15,0 3 0 0,-1 3 32 0,0 1 16 16,1 1 0-16,-1 2 0 0,0 2-336 0,-1 2-64 16,-3 0-16-16,2 0 0 0,1 0-208 0,-3 3-64 15,2 2 0-15,-4 2 0 0,1 0-400 0,0-1-96 16,-1-3-16-16,1 2 0 0,-2 3-352 0,-1 4-80 15,0-2-16-15,0-1 0 0,0-2-64 0,3-3-32 0,1-1 0 16,0-1 0-16,1-2-16 0,2-1 0 16,2-3 0-16,0-2 0 0,3-2 16 0,-1-2 0 0,3-2 0 0,-2-2 0 15,7-2 16-15,-3 1 0 0,4-2 0 0,0-1 0 16,2 0 16-16,1-2 0 0,2-1 0 0,3 0 0 16,3-1 0-16,3-2 16 0,4-1 0 0,1-3 0 15,2 0-16-15,3-2-16 0,2 1 0 0,2-1 0 16,1-2 16-16,4 0 0 0,-1-2 0 0,1 0 0 15,2 2 16-15,-1 0 16 0,-4-1 0 0,-2 3 0 16,-1 0-64-16,-5 2-16 0,0 0 0 0,-1 0 0 16,-1 1 32-16,-2 1 0 0,-2-1 0 0,-1-1 0 15,-1 1-16-15,1 1 0 0,1-2 0 0,-3 1 0 16,1-1-32-16,-3 0 0 0,-1 1 0 0,-2-1 0 16,-1 1-16-16,-2 1-16 0,0-1 0 0,-1 0 0 0,-3 2-160 0,-1 0 128 15,-1 1-128-15,0-1 128 0,-4 2-128 0,0 0 0 16,1 0 0-16,-2 1 0 0,-2-1 0 0,0 1-176 15,-1 1 48-15,-1-1 0 16,-4 2-640-16,1 0-112 0,-2 1-16 0,-3 2-16 16,1 0-304-16,-3 1-64 0,-2 2-16 0,-2 2-18976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10:47.3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2T18:10:53.069"/>
    </inkml:context>
  </inkml:definitions>
  <inkml:trace contextRef="#ctx0" brushRef="#br0">15130 1532 4607 0,'-2'-2'400'0,"1"0"-400"0,0 0 0 0,1 1 0 0,0 1 1280 0,-2-2 160 0,1 1 32 0,-2-2 16 0,0-1 1392 0,-1-2 256 15,-2-1 64-15,1 2 16 16,-1-3 432-16,0 3 64 0,2-1 32 0,1 1 0 0,-1-1-2288 0,3 2-464 16,1-1-96-16,0 1 0 0,1 1-64 0,2 0 0 15,1 1 0-15,2-1 0 0,1 1-432 0,1 1-80 16,2 1-32-16,0 0 0 15,0 1-48-15,3 1-16 0,1-1 0 0,0 2 0 0,-14-3-32 0,0 0 0 16,0 0 0-16,63 20 0 0,-63-20 16 0,0 0 0 16,63 34 0-16,-63-34 0 0,0 0-16 0,69 58 0 0,-69-58 0 0,49 56 0 15,-49-56-32-15,41 65-16 0,-41-65 0 0,33 71 0 16,-33-71-144-16,22 66 128 0,-22-66-128 0,10 57 128 16,-10-57-128-16,2 49 0 0,-5-26 0 0,-1-2 0 15,-4-3 128-15,1 1-128 0,-2-4 0 0,-3 2 128 16,-3 2-128-16,-5-2 0 0,-4 2 0 0,-6 1 0 15,1-2 0-15,-1-3 0 0,3-1 128 0,2-4-128 16,-1-2 0-16,2-4 0 0,4-2 144 0,1-2-144 16,3-2 256-16,2-2-32 0,3 0 0 0,1-3 0 0,1-3 64 15,-1-3 16-15,3 0 0 0,0 4 0 16,3-1-64-16,1-2-16 0,0-2 0 0,2-3 0 16,1-1-64-16,1 0-16 15,2 1 0-15,3 0 0 0,1 1-16 0,1 2 0 0,1 1 0 0,2 2 0 16,0 1 0-16,2 0 0 0,3 0 0 0,1 0 0 15,1 2 48-15,2-1 0 0,-2 4 0 0,1-1 0 0,2 0 0 0,-1 2 0 16,1 0 0-16,-2 1 0 16,-19 3-32-16,39-5 0 0,-39 5 0 0,0 0 0 15,52-5-144-15,-37 4 192 0,-15 1-192 0,0 0 192 0,44-2-192 0,-31 2 128 0,-2-1-128 16,-1 1 128-16,-1 0-128 0,-2 0 0 16,0-1 0-16,-2 1 0 0,0 0 0 0,-1-2 0 15,-3 2 0-15,1 0 0 0,-2 0-176 0,0 0-112 0,-2 0-32 0,1 0 0 31,-2 0-640-31,-1 0-144 0,0 0-32 0,-3 0-13536 16,-1 0-2720-16</inkml:trace>
  <inkml:trace contextRef="#ctx0" brushRef="#br0" timeOffset="1555.07">15873 1518 13823 0,'-4'-7'1216'0,"1"4"-960"0,1 0-256 0,1 2 0 0,1-1 1568 0,0 2 272 0,0 0 48 0,1 0 16 0,1 0 1104 0,-1 2 240 16,2-1 32-16,1 3 16 0,2 0-864 0,0 2-160 15,-6-6-32-15,0 0-16 16,0 0-1408-16,0 0-288 0,62 50-48 0,-62-50-16 0,0 0-112 16,59 28-32-16,-59-28 0 0,0 0 0 0,69 15 48 0,-69-15 0 15,48 2 0-15,-24-5 0 16,-2 0-16-16,-3-1 0 0,0-2 0 0,2 1 0 15,0-2-96-15,2-1 0 0,-1 0-16 0,-1 0 0 16,-2-1-240-16,-4 3 144 0,-1 1-144 0,-1-1 128 16,-3 3-128-16,-1 0 0 0,-2 2 0 0,-2 1 0 15,-3 3-640-15,-2 0-96 0,0 1-32 0,-5 0-12688 16,0 3-2544-16</inkml:trace>
  <inkml:trace contextRef="#ctx0" brushRef="#br0" timeOffset="1889.73">16024 1684 23775 0,'-1'-1'512'0,"1"1"128"0,0 0 0 0,1 0 48 0,-1 0-560 0,0 0-128 0,1 1 0 0,1 2 0 16,1 0 3328-16,0 3 624 0,2 2 128 0,-5-8 16 0,0 0-2368 0,0 0-496 31,35 57-80-31,-35-57-32 0,0 0-560 0,29 65-112 0,-29-65-32 0,0 0 0 0,25 72-96 0,-25-72 0 16,0 0-16-1,20 73 0-15,-20-73-96 0,0 0-16 0,11 61 0 0,-11-61 0 16,0 0 16-16,7 62 0 0,-7-62 0 0,2 40 0 16,-5-23 16-16,-1-3 0 0,-2-2 0 0,-2-2 0 0,-2-1 96 0,-3-2 0 15,0-1 16-15,-4-1 0 16,0-1 112-16,-2-1 32 0,-4 0 0 0,-1-1 0 16,0-1-80-16,1-1-16 0,4 0 0 0,-4 0 0 15,-1-1-48-15,-2-2-16 0,2 0 0 0,0 0 0 16,5-1-144-16,0 0-48 0,7 1 0 0,0-2 0 0,5 1-128 0,0 0 0 0,4-2 0 0,5 2-176 31,2-2-848-31,6 1-160 0,4-2-32 0,3 1-21184 16</inkml:trace>
  <inkml:trace contextRef="#ctx0" brushRef="#br0" timeOffset="2239.33">16723 1501 22111 0,'-1'-10'1968'0,"-1"4"-1584"16,2 2-384-16,0 1 0 0,0 2 1520 0,0-1 208 16,-1 1 64-16,1 1 0 0,-1 0 1472 0,-1 0 288 0,-1 3 64 0,2 2 16 15,-2 5-2352-15,-1 3-448 0,0 5-112 0,-2 4-16 16,0 4-192-16,-1 3-64 0,-3 5 0 0,1 1 0 15,-3 4-16-15,2 0-16 0,0-1 0 0,2-3 0 16,1-5-112-16,0-2-32 0,1 0 0 0,1-2 0 16,0-5 16-16,1 1 0 0,0 0 0 0,1-3 0 15,0-3-64-15,0-2-16 0,2 3 0 0,-2 0 0 16,2-1-80-16,-1-4-128 0,1 0 176 0,1-3-176 16,1 0 0-16,-1-1 0 0,2-1 0 0,-1-1 0 15,2 0 0-15,0-2-144 0,0 0-16 0,1-2 0 16,1 0-784-16,1-2-144 0,0 0-48 0,2-1-19872 15</inkml:trace>
  <inkml:trace contextRef="#ctx0" brushRef="#br0" timeOffset="2794.05">16867 1867 18431 0,'-5'-2'1632'0,"2"2"-1312"16,0 2-320-16,2-1 0 0,-1 0 3552 0,-1 1 640 0,2 1 128 0,-2 1 32 15,0 4-1520-15,-1 4-288 0,-2 5-64 0,1 1-16 16,1 3-1312-16,-1 0-272 0,3-2-48 0,0 2-16 16,2 3-432-16,0 1-96 0,2 2-16 0,-2-27 0 15,8 48-272-15,-8-48 0 0,0 0 0 0,24 54 0 16,-24-54 0-16,0 0 0 16,0 0 0-16,0 0 0 0,58 40 0 0,-58-40 0 0,0 0 0 0,47 0 0 15,-35-3 0-15,1 0 0 0,0-1 0 0,1-5 0 16,0-1 160-16,3-1-160 0,-3-2 128 0,2-1-128 15,-4-1 240-15,0 0-48 0,-4 1 0 0,1-1 0 16,-1-4 192-16,-1 0 16 0,0-1 16 0,-3 2 0 0,1 1 32 0,-3 0 16 16,0 3 0-16,-2 2 0 15,-2 4-16-15,0 2-16 0,-1 3 0 0,-1 2 0 16,-1 2-112-16,0 2-32 0,-1 3 0 0,0 2 0 0,1 4-288 0,-1 0 0 16,3 2 0-16,-1 3 0 15,3 2 0-15,1 0-304 0,1 4 48 0,-1-23 0 16,0 0-272-16,20 65-48 0,-20-65-16 0,0 0 0 0,0 0 144 0,53 52 48 15,-53-52 0-15,0 0 0 0,0 0 192 0,70 13 32 16,-70-13 16-16,39-6 0 16,-20 1 160-16,-2-1 0 0,-3 0 0 0,3-2-128 15,-3-2 128-15,0 0 0 0,-4 0 128 0,-2 0-128 0,1-1 368 0,-1-3 0 0,-1-2 0 0,0-6 0 16,-1-2 336-16,-3-4 64 0,0-5 0 16,-3-1 16-16,-2 0-16 0,-1 0 0 15,-1 0 0-15,-3 5 0 0,-1 1-288 0,-2 2-64 16,0 2-16-16,-1 4 0 0,-2 3 96 0,1 3 16 15,0 1 0-15,2 2 0 0,0 3-512 0,2 1 0 16,-1 1 0-16,2 2 0 0,1 1-704 0,1 3-224 0,2 0-48 0,0 3-16 31,2 1-864-31,2 3-192 0,0 3-16 0,1 1-20464 0</inkml:trace>
  <inkml:trace contextRef="#ctx0" brushRef="#br0" timeOffset="3115.3">17458 1427 33167 0,'1'-4'1472'0,"1"1"304"0,1 2-1424 0,-1-1-352 0,0 1 0 0,-1 1 0 0,2 0 1504 0,0 1 224 0,2 1 64 0,5 1 0 15,2 4-640-15,-12-7-128 0,0 0-32 0,0 0 0 16,59 62-528-16,-59-62-96 0,34 59-32 0,-34-59 0 15,34 85 16-15,-34-85 0 0,31 105 0 0,-20-50 0 16,-1-2-32-16,-3-2-16 0,-1 1 0 0,-1 1 0 16,0 0-80-16,-3-2-16 0,1-3 0 0,-3-48 0 0,6 81 192 0,-6-81 48 15,7 59 0-15,-7-59 0 0,0 0-64 0,6 55 0 16,-5-43 0-16,0-3 0 0,-1-3-112 0,0 0-16 16,0-2-16-16,-1-3 0 0,0 2-240 0,-2-4 0 15,-1 1 0-15,-2-2 0 16,-1-2-640-16,-3 0-128 0,-3-2-32 0,-1-1-13920 15,-1-1-2800-15</inkml:trace>
  <inkml:trace contextRef="#ctx0" brushRef="#br0" timeOffset="3650.79">14908 2603 2751 0,'-3'0'256'0,"2"0"-256"0,-1 0 0 0,2 0 0 0,0 0 736 0,0 0 96 0,-1 1 32 0,0-1 0 0,-2 3 1280 0,3-2 256 16,1 4 48-16,2-3 16 0,1 1-112 0,5 0-32 15,3 0 0-15,-12-3 0 0,0 0 304 0,63 7 48 16,-63-7 16-16,73 3 0 16,-28-2-528-16,6-2-112 0,7 2 0 0,11 1-16 15,10 0-1040-15,10 1-208 0,12 0-32 0,5 0-16 16,-9-2-192-16,1-1-32 0,5 2-16 0,5-4 0 0,7-2-112 0,8-2-32 0,8-2 0 0,-4-2 0 15,-8 0-48-15,-6 0-16 16,-4-2 0-16,-3 2 0 0,0 0 48 0,-12 6 16 0,-16-1 0 0,-10 1 0 16,-8 0 64-16,0 0 16 0,-5 1 0 0,-7 0 0 15,-9 0-48-15,-2 0 0 0,-1 2 0 0,-4-2 0 16,-2 2-16-16,-3-2-16 0,-5 0 0 0,-4 0 0 16,-2 0-128-16,-3 1-32 0,-5-3 0 0,-4 2 0 15,-4-1-192-15,-2 3 0 0,-5-5 0 0,-5 2 0 16,2 0-528-16,-5-1-208 0,-8 1-32 0,-6 1-22032 15</inkml:trace>
  <inkml:trace contextRef="#ctx1" brushRef="#br0">17889 9487 0,'0'0'0,"0"0"0,0 0 15,0 0 1</inkml:trace>
  <inkml:trace contextRef="#ctx0" brushRef="#br0" timeOffset="6228.31">15602 3127 24879 0,'0'0'2208'0,"0"-2"-1760"0,1 2-448 0,0 0 0 0,1 0 1584 0,-1-1 224 0,2 1 48 0,4 0 16 16,3 1-16-16,3 2 0 0,4 3 0 0,-17-6 0 16,0 0-1136-16,0 0-224 0,70 51-48 0,-70-51-16 15,0 0-144-15,53 75-32 0,-53-75 0 0,29 70 0 0,-29-70-48 0,20 84-16 16,-20-84 0-16,10 83 0 15,-9-45-192-15,-2-7 128 0,1-4-128 0,-3-2 0 16,-3 1 160-16,1-2-160 0,-2-4 160 0,0-2-160 0,-2-2 256 0,-1-1-32 16,-4 2-16-16,-3 0 0 15,-2-1-32-15,-1-1-16 0,-3 1 0 0,-1-2 0 16,0 0 96-16,-1-3 32 0,-1 2 0 0,1-5 0 16,1 1 0-16,0-3 0 0,5-2 0 0,2 0 0 15,3-3 32-15,0-1 0 0,4 0 0 0,0-1 0 0,5-3-16 0,-1 0 0 16,3-2 0-16,2 0 0 0,2-4-64 15,2 0-16-15,1-1 0 0,3 0 0 16,-1 1-96-16,3-1 0 0,3-5-128 0,5-2 192 16,2-2-192-16,0 2 144 0,1-1-144 0,0 2 128 0,-3 2-128 0,0 1 0 15,-2 1 0-15,-2 2 0 0,-2 2 0 0,-4 2 128 16,1 1-128-16,-4 1 0 0,1 2 0 0,0 0 0 16,-4 2 0-16,0-1 0 0,1 1-336 0,-2 1-48 15,1 1-16-15,-1-1 0 0,0 2-560 0,-1 1-128 16,1-1 0-16,-2 3-18992 0</inkml:trace>
  <inkml:trace contextRef="#ctx0" brushRef="#br0" timeOffset="7963.24">16203 3425 12895 0,'0'-3'1152'0,"0"2"-928"0,0 1-224 0,-1 0 0 0,1 0 608 0,-1 0 80 16,-1 1 16-16,-1 2 0 0,-1 4 2592 0,-3 3 528 0,-1 3 96 0,-4 4 32 0,4 1-1088 16,-1 3-224-16,1 2-32 0,-1-2-16 15,5 2-1536-15,0-2-304 0,1 4-64 0,3-1-16 0,2-1-480 0,-2-23-192 16,0 0 176-16,18 61-176 0,-12-50 128 0,-6-11-128 15,0 0 0-15,0 0 0 16,0 0 176-16,0 0-176 0,59 51 192 0,-48-47-192 16,0-3 256-16,1-2-48 0,-1-2-16 0,0-1 0 15,-1-2 64-15,-1-1 16 0,1-1 0 0,-2-4 0 0,1 1 64 0,-2 0 16 16,-2 1 0-16,1-1 0 0,0-2 16 0,-1 0 0 16,-1-1 0-16,2-2 0 0,0 1-64 0,-2-1-16 15,0 2 0-15,-1 2 0 0,0 0-128 0,-2 4-32 0,2 2 0 0,-3 0 0 16,2 4-128-16,-2 0 0 0,0 2 144 15,0 3-144-15,1 3 0 0,0 1 0 0,2 3 0 0,1 4 0 16,1 3-272-16,-5-17-32 0,0 0 0 0,0 0 0 31,31 75-80-31,-31-75-32 0,0 0 0 0,45 59 0 0,-45-59 112 0,0 0 32 0,56 41 0 0,-56-41 0 16,0 0 272-16,60 18 0 0,-60-18 0 0,46-1 0 16,-46 1 0-16,50-9 128 15,-29 4 0-15,3-4 16 0,0-2 144 0,0-3 32 0,-3 0 0 0,-1-2 0 16,-2 1 128-16,-2-1 48 0,-2 1 0 15,-1-2 0-15,-2 0 144 0,-2-2 16 0,-1-1 16 0,-4 1 0 16,1-2 64-16,-5-4 16 0,-2 1 0 0,-1 0 0 0,0 3-144 16,-1 0-32-16,0 1 0 0,-2-1 0 0,1 3-304 0,-2-1-64 15,1 2-16-15,-1 3 0 16,1 2-384-16,-1 0-96 0,0 2-16 0,0 2 0 31,0 4-816-31,-1-1-160 0,-1 5-48 0,-2 5-14048 0,-2 2-2816 0</inkml:trace>
  <inkml:trace contextRef="#ctx0" brushRef="#br0" timeOffset="12084.06">18438 1723 2751 0,'31'-23'256'0,"-17"12"-256"0,-1 2 0 0,-3 2 0 16,-3 3 320-16,-1 1 32 0,1-1 0 0,4-2 0 15,6-2-640-15,4-5-128 0,6 0-32 0,-1-1 0 0,0 1 576 0,0 1 128 0,-4 0 0 0,0 3 16 32,-1-1-560-32,-3 0-112 0,-2 1-32 0,-4 1 0 0</inkml:trace>
  <inkml:trace contextRef="#ctx0" brushRef="#br0" timeOffset="15644.2">14340 11899 32255 0,'0'-7'2864'0,"2"0"-2288"0,-1 1-576 0,0 0 0 0,2-1 1136 0,0-7 112 15,3-11 32-15,1-15 0 0,4-15 96 0,0-10 32 16,3-1 0-16,1-7 0 0,-1-4-816 0,-2-1-144 15,0 3-48-15,-5 0 0 0,0 3-96 0,-4 0-32 16,-3 2 0-16,-5-1 0 0,-3 3 160 0,-6 5 16 0,0 7 16 16,-3 4 0-16,-2 3-96 0,-6-5-32 0,-6-4 0 0,-6 0 0 15,0 2-144-15,13 22-48 0,7 7 0 0,-1 3 0 16,-7-7-144-16,-13-9 0 0,-12-8-192 0,-6 0 192 16,1 4-192-16,4 6 192 0,5 10-160 0,5 8 160 15,5 8 0-15,0 7 0 0,4 8-128 0,-1 8 128 16,2 11 0-16,-4 10 0 0,-3 12 0 0,-4 11 0 15,-5 10-144-15,-1 7 144 0,0 6-128 0,0 4 128 16,3 0-144-16,1 7 144 0,0 7-160 0,5 1 160 16,5-6-144-16,1 3 144 0,3 8-128 0,4 8 128 0,2 5 0 0,0-2-128 15,2-9 128-15,3 2 0 0,4 3 0 16,4-7 0-16,4-6 0 0,1-9-128 16,4-10 128-16,0 2 0 0,4 5-144 0,-1 5 144 15,2 5-128-15,3-5 128 0,1-7-160 0,4-6 160 0,6-1 0 16,5 4 0-16,10 4-128 0,1-1 128 0,6-7 0 15,-1-3 0-15,-2-1 0 0,4-5 0 0,-3-2 0 0,1-2 0 16,0-3 0-16,2-4-144 0,1-1 144 0,-41-54-128 0,79 90 128 16,-79-90-128-16,70 67 128 0,-70-67 0 0,84 49-144 0,-84-49 144 15,101 36 0-15,-50-25-144 0,-4-5 144 16,-5-9 0-16,-2-6 0 0,-5-3 0 0,2-7 0 0,-3-6 144 16,-2-5 256-16,-2-5 48 15,-2-5 16-15,-1-2 0 0,-3 4 256 0,3-10 48 0,4-15 16 16,-4-11 0-16,-6-10-16 0,-4-5 0 0,4-1 0 0,-5-1 0 15,-2 9-256-15,0-9-64 0,-1-10-16 0,-2 1 0 16,-4 3-96-16,0 3-16 0,-1 2 0 16,-2 1 0-16,-3 0-64 0,-12 5 0 15,-12 3-16-15,9 4 0 0,6 1-48 0,-2 9 0 0,-4 5 0 0,-6-1 0 0,-5-3-192 0,3 5 144 16,7 5-144-16,2 6 128 0,3 5-368 0,-3 5-80 16,2 6 0-16,-2 4-16 15,4-1-880-15,0 5-160 0,1 3-32 0,2 3-16 16,-1 5-432-1,-2 5-96-15,0 2-16 0,-6 6-18544 0</inkml:trace>
  <inkml:trace contextRef="#ctx0" brushRef="#br0" timeOffset="16447.09">11509 9298 39615 0,'-10'-72'1760'0,"8"38"352"0,0-3-1680 0,1 5-432 16,1 6 0-16,1 1 0 0,5-9-464 0,2-28-176 0,6-39-48 0,5-29 0 0,2-5 976 0,-7 12 192 16,-10 11 32-16,-7 12 16 0,-2 10-32 0,-7 9-16 15,-6 5 0-15,-6 6 0 0,-3 8-272 0,2 9-48 0,-3 5-16 16,-6-2 0-16,-9 1-144 0,-3 2 0 0,-7 3 144 0,-3 5-144 16,-2 8 128-16,-3 7-128 0,2 5 128 0,1 8-128 15,3 5 0-15,0 8 128 0,1 6-128 0,-1 8 0 16,0 5 0-16,-4 11 0 0,-6 12 0 0,-2 10 0 15,4 2 0-15,-4 12 0 0,-1 10 0 0,-2 5 0 16,-1 5 0-16,2 5 0 0,4 0 0 0,-7 18 0 16,-1 17 0-16,-2 9 0 0,3-1 0 0,2 5 0 15,5 13 0-15,2 0 0 0,1 0 0 0,4 7 0 0,3 13 128 16,5-5 16-16,11-12 0 0,1 3 0 0,1 7 48 0,6 1 0 16,4 0 0-16,4-4 0 0,5-6-64 0,0 16 0 15,3 15 0-15,1 0 0 0,3-15-128 0,0 5 0 16,2 9 144-16,2 9-144 0,2 10 0 0,-3-2 0 15,4-6 0-15,0-9 128 0,0-2-128 0,1 4 0 16,0 10 0-16,-1-10 0 0,-2-17 0 0,3 2 0 16,3 1 0-16,-2-3 0 0,0-3 0 0,1-15 0 15,1-18 0-15,1 3 128 0,5 9 80 0,-1-9 32 0,1-11 0 16,4-2 0-16,4 1-112 0,3-12 0 0,6-12-128 16,3-7 192-16,6-3-192 0,3-11 0 0,2-9 0 0,4-8 0 15,4-9 0-15,1-9 0 16,2-9 0-16,-48-41 0 0,94 52 0 0,-42-36 0 15,4-8 0-15,4-4 0 0,-8-4 0 0,6-10 0 16,4-8 0-16,5-10 0 0,-1-10 0 0,3-9 0 0,2-1 0 0,6-16 0 16,5-6 192-16,0-9 0 0,-1-6 0 0,-12 9 0 15,-8 8-32-15,2-10-16 16,9-12 0-16,9-18 0 0,7-20 48 0,1-11 0 0,-3-1 0 0,-7-2 0 16,-2-2 64-16,-4 4 0 0,-4 1 16 0,-3-9 0 0,-2-12 96 0,-8 1 16 15,-8 6 0-15,-7-5 0 16,-4-6 128-16,-6-1 16 0,-7 16 16 0,-1-12 0 15,-2-8 80-15,-3 11 16 0,-4 26 0 0,-1-15 0 0,1-15-128 0,-3-8-32 16,-1 5 0-16,2 7 0 0,-1 11-240 0,3-3-48 16,2-3-16-16,-1 12 0 0,1 8-336 0,2-2-64 15,5-6-16-15,1 3 0 16,3 13-1264-16,1-1-256 0,-1 9-48 16,5-15-20848-16</inkml:trace>
  <inkml:trace contextRef="#ctx0" brushRef="#br0" timeOffset="17081">18817 2375 16575 0,'-2'-1'1472'0,"2"-1"-1168"15,0 2-304-15,0 0 0 0,0-1 1824 0,2 1 304 0,1-1 64 0,-1-2 16 0,4 0 1232 0,4 0 240 16,4 0 48-16,3-1 16 0,3 1-2176 0,1-1-432 15,4-2-96-15,2 1-16 0,3-2-528 0,0 0-112 0,2 0-32 16,1-1 0-16,-5 4-160 0,0-1-16 16,-2 0-16-16,-5 4 0 0,-3-1-160 0,-4 4 0 0,-2-1 0 0,-5 2 0 15,-3 3-240-15,-3 1-80 0,-2 1 0 0,-5 2-16 32,-1 3-976-32,-6 1-192 0,-1 3-32 0,-4 0-15744 0</inkml:trace>
  <inkml:trace contextRef="#ctx0" brushRef="#br0" timeOffset="17241.68">18784 2644 8287 0,'-1'3'736'0,"1"-1"-592"16,1 1-144-16,1-1 0 0,1-1 2640 0,1 0 496 16,1 2 112-16,7 1 16 0,3 1 1328 0,-15-5 272 15,47 5 48-15,-16-5 16 0,3-1-2832 0,3-3-560 16,-1-1-128-16,0-2 0 0,-8 2-832 0,0-2-144 16,5-2-48-16,-1-1 0 15,-2 0-384-15,-5 2-176 0,-1 1 16 0,-5 3-12832 16,-4 1-2576-16</inkml:trace>
  <inkml:trace contextRef="#ctx1" brushRef="#br0" timeOffset="17070.25">20672 9114 0,'0'0'0,"0"0"15,0 0 1,0 0-1</inkml:trace>
  <inkml:trace contextRef="#ctx1" brushRef="#br0" timeOffset="23227.3">22018 8262 0</inkml:trace>
  <inkml:trace contextRef="#ctx0" brushRef="#br0" timeOffset="29391.97">20150 1415 28559 0,'2'-2'2544'0,"-1"1"-2032"0,1-1-512 0,-1 2 0 0,0 0 1344 0,2 2 160 0,1-2 32 0,4 1 16 15,-8-1 192-15,0 0 48 0,0 0 0 0,57 33 0 16,-57-33-1088-16,0 0-224 0,0 0-32 0,67 63-16 0,-67-63-224 0,58 68-32 16,-58-68-16-16,61 85 0 0,-61-85-160 0,53 93 128 15,-53-93-128-15,36 89 128 16,-36-89-128-16,18 83 0 0,-18-83 0 0,8 85 128 16,-8-85-128-16,-1 81 0 0,-3-40 0 0,-2-5 128 0,-2 0-128 0,-5-4 0 0,-3-4 0 0,-2-4 128 15,-3-2-128-15,-2-7 0 16,-2-2 0-16,-1-5 0 0,-1-2 0 0,-1-3 128 15,0-5-128-15,-2-2 0 0,1-1 272 0,0-2-16 16,4-2-16-16,5-1 0 0,3 2 208 0,2-2 64 16,2-2 0-16,3 0 0 0,4-1-48 0,4-1 0 15,0 1 0-15,5-1 0 0,3 1-16 0,4 1-16 16,4-1 0-16,1 2 0 0,5-1-80 0,-2 2-16 16,2 3 0-16,1-1 0 0,3-1-176 0,5 1-32 15,3 1-128-15,-5 1 192 0,-7 2-64 0,1 1 0 0,6 0-128 0,4 1 192 16,1 0-192-16,-2 1 0 0,-30 1 0 15,52 0 0 1,-52 0-832-16,0 0-128 0,58 5 0 0,-58-5-20880 0</inkml:trace>
  <inkml:trace contextRef="#ctx0" brushRef="#br0" timeOffset="29837.77">20917 1547 26719 0,'6'-2'2368'0,"-2"0"-1888"0,2 1-480 0,1-2 0 0,-1 1 384 0,-1 1-32 0,0 0 0 0,4-2 0 16,10-3 2064-16,8-1 400 0,8-3 96 0,6-1 16 0,3 0-1584 0,1-1-304 15,-3 1-64-15,-4 3-16 0,-2-1-512 0,-5 2-96 16,-3 1-32-16,-2 1 0 0,-4-1-48 0,-4 0-16 16,-1 2 0-16,-2 1 0 0,-4 2-256 0,-1-2 128 15,-2 3-128-15,-2 0 0 16,-2 2 0-16,-2-1-192 0,-1 2 0 0,-1 0 0 31,-1 2-1360-31,-4 1-272 0</inkml:trace>
  <inkml:trace contextRef="#ctx0" brushRef="#br0" timeOffset="30140.89">21230 1513 12895 0,'0'3'1152'0,"0"2"-928"15,1-1-224-15,-1-1 0 0,0-1 1344 0,0 1 240 0,0 4 32 0,0-7 16 16,0 0 2528-16,4 53 512 0,-4-53 112 0,7 60 16 16,-7-60-2624-16,12 71-512 0,-12-71-96 0,12 72-32 15,-12-72-944-15,13 65-192 0,-13-65-32 0,16 59-16 16,-16-59-96-16,12 60 0 0,-12-60-16 0,10 55 0 15,-10-55-64-15,0 0-16 0,7 66 0 0,-7-66 0 16,-1 44-32-16,1-44-128 16,-7 38 192-16,1-22-64 0,-2-1 0 0,-2-1 0 0,0-2 0 0,-3-2 0 0,0-2 16 0,-1-1 0 15,-3-3 0-15,-1-1 0 0,-2 0 160 0,-2-2 16 16,-2 1 16-16,1-2 0 16,0 0 48-16,1-2 0 0,-2 1 0 0,-2-2 0 0,2 2-64 0,2-2 0 15,2 0 0-15,4 0 0 16,2 0-320-16,4 1 0 0,3-1 0 0,2 0 128 15,3-1-416-15,5 1-80 0,1-1-16 0,6-2-14032 16,6-1-2816 0</inkml:trace>
  <inkml:trace contextRef="#ctx0" brushRef="#br0" timeOffset="30511.53">21690 1498 15663 0,'-1'-10'1392'0,"1"6"-1120"0,0 0-272 0,0-1 0 16,1 4 1680-16,-1 0 288 0,0-1 48 0,2 1 16 0,0-1 1472 0,0 1 288 15,1-1 64-15,-2 4 16 0,0 2-2064 0,-1 5-400 16,0 2-96-16,-2 4-16 0,-4 5-784 0,-1 4-144 15,-3 6-48-15,-3 4 0 0,1 4 0 0,-3 4 0 16,0 2 0-16,2-2 0 0,2-1 16 0,2-1 0 16,2-3 0-16,3-1 0 0,4-36-80 0,-1 68-32 15,1-68 0-15,5 65 0 0,-5-65 128 0,10 58 32 16,-10-58 0-16,0 0 0 0,20 69-16 0,-20-69 0 0,0 0 0 16,0 0 0-16,27 61-128 0,-27-61-32 0,0 0 0 0,0 0 0 15,0 0-208-15,0 0 128 0,0 0-128 0,0 0 0 16,0 0 0-16,0 0-192 0,0 0 16 0,46 44 0 31,-44-45-1008-31,1-4-208 0</inkml:trace>
  <inkml:trace contextRef="#ctx0" brushRef="#br0" timeOffset="31047.18">21877 1991 28559 0,'-2'6'1264'0,"2"-4"272"0,-1 3-1232 0,-1-1-304 16,2 0 0-16,-1-1 0 0,0 3 2000 0,-1 2 352 16,1 6 64-16,1-14 16 0,-6 43-960 0,6-43-192 15,-1 52-48-15,1-52 0 0,5 49-944 0,-5-49-288 16,0 0 128-16,20 60-128 0,-20-60 0 0,0 0 0 16,0 0 0-16,54 46 0 0,-54-46 128 0,0 0-128 15,51 12 160-15,-51-12-160 0,36-2 192 0,-19-1-64 16,-1 1-128-16,-1-4 192 0,2-1 16 0,-1 0 0 15,-2-2 0-15,-1-1 0 0,-2-1 192 0,-3 1 48 0,1 0 0 16,-3-2 0-16,-1-4 112 0,-1-1 16 0,1-4 16 0,-4 1 0 16,-1 3 0-16,0-1 0 0,-3-3 0 0,-1-2 0 15,-2 2-144-15,-1 1-48 0,0 3 0 0,-1 3 0 16,1 4-128-16,1 3-16 16,-1 4-16-16,1 3 0 0,2 4-240 0,0 2 144 15,0 5-144-15,2 5 128 0,2-1-128 0,0-15 0 0,3 47 0 0,-3-47-176 16,11 59-112-16,-11-59-32 0,22 61 0 0,-22-61 0 15,29 57-288-15,-29-57-64 0,0 0-16 16,62 58 0-16,-62-58 320 0,0 0 64 16,65 26 16-16,-65-26 0 0,0 0 160 0,53 3 128 0,-38-6-192 0,-1-2 192 15,0-1 0-15,-1-1 0 0,0 0 0 0,-2-3 0 16,-1 0 512-16,-1-2 16 0,-1-4 0 0,-2 2 0 16,-2 1 336-16,-1-1 64 0,0-4 16 0,-3-4 0 15,0-3-64-15,-5-2-16 0,2-4 0 0,-2 0 0 16,-2 1 144-16,-2-1 16 0,1 2 16 0,-1 0 0 0,-1 3-832 0,-1 2-208 15,-2 1 0-15,2 3 0 16,0 5-400-16,0 2-128 0,1 4-32 16,1 4 0-16,2 2-896 0,1 2-176 0,1 5-32 0,-2 0-14192 15,1 4-2832-15</inkml:trace>
  <inkml:trace contextRef="#ctx0" brushRef="#br0" timeOffset="31358.41">22370 1542 28559 0,'-5'-6'1264'0,"4"3"272"0,1 2-1232 0,1-1-304 0,1 1 0 0,-1 0 0 0,2 1 1888 0,1 0 320 0,3 0 64 0,5 0 16 0,-12 0-560 0,0 0-96 0,55 17-32 0,-55-17 0 15,0 0-960-15,69 48-192 0,-69-48-32 0,51 52-16 0,-51-52 32 0,51 65 0 16,-51-65 0-16,49 72 0 0,-49-72-96 0,42 75-16 15,-42-75 0-15,33 77 0 16,-33-77-80-16,23 80-32 0,-23-80 0 0,17 82 0 0,-17-82 48 0,11 70 0 31,-11-70 0-31,3 69 0 0,-6-38 64 0,-1-2 0 0,-3-4 16 0,-2-4 0 0,-1-2-32 0,-1-5-16 0,0-1 0 16,-1-2 0 0,1-3-288-16,-2 1 0 0,1-4 128 0,-3 0-128 31,0-1-800-31,-2 0-224 0,-1-1-32 0,-2 0-20432 0</inkml:trace>
  <inkml:trace contextRef="#ctx0" brushRef="#br0" timeOffset="31836.29">19885 2778 23039 0,'11'-3'1024'0,"-2"2"192"0,2 2-960 0,2-1-256 0,-2 0 0 0,2 0 0 0,-13 0 1264 0,55 0 208 0,5 0 32 0,25 1 16 15,21-1 1232-15,10-1 240 0,10 0 48 0,-2-2 16 16,-17 3-1776-16,4-3-336 0,6-1-80 0,0 0-16 16,-1-1-336-16,-12 1-64 0,-8 3 0 0,-5-2-16 15,-13 3 80-15,-2-2 0 0,3 2 16 0,-7 2 0 0,-6-1 0 16,-6 1 0-16,-8-1 0 0,-4 0 0 0,-1 1-48 15,-4-2-16-15,-2 0 0 0,-2 0 0 0,-39 0-80 0,67-3-32 16,-34 2 0-16,-3-4 0 16,-4 3-144-16,-2-3-16 0,-5 1-16 0,-4 0 0 0,-3 0-176 0,-4-1 0 15,-2 1 0-15,-3-2 0 0,-5 1 0 0,1-1 0 16,-4 1 0-16,-2-3 0 16,-1 3-960-16,-6-1-64 0,-3 1 0 0,-6 0-20752 0</inkml:trace>
  <inkml:trace contextRef="#ctx1" brushRef="#br0" timeOffset="27609.75">20957 9363 0,'0'0'0,"0"0"15,0 0 1,0 0 0,0 0-1,0 0 1,0 0 0,0 0-1,0 0 1,0 0-1,59 65 1,-50-65 0,5 4-1</inkml:trace>
  <inkml:trace contextRef="#ctx0" brushRef="#br0" timeOffset="34445.86">20552 3257 21183 0,'-2'-7'1888'0,"2"4"-1504"0,3 2-384 0,-2-1 0 0,1 1 592 0,-1-2 48 0,2-4 16 0,1-2 0 0,2-2 1776 0,-2 1 336 16,0 0 80-16,1 5 16 0,-1 2-976 0,0 4-192 16,-4-1-32-16,0 0-16 0,0 0-816 0,0 0-176 15,24 72-16-15,-24-72-16 0,14 61-160 0,-14-61-16 16,20 79-16-16,-20-79 0 0,25 86-16 0,-25-86 0 16,26 81 0-16,-26-81 0 0,27 73-96 0,-27-73 0 15,28 69-16-15,-28-69 0 0,25 63-64 0,-25-63-16 0,20 52 0 0,-20-52 0 16,13 49 32-16,-13-49 0 0,7 44 0 0,-7-44 0 15,-3 41-16-15,-4-23 0 0,-3 2 0 0,-5-3 0 16,-4 2 16-16,-3-4 16 0,-4 2 0 0,-2-4 0 16,3-2-272-16,-5-1 160 0,-1-2-160 0,1-2 128 15,6 0-128-15,-1-2 128 0,-2 0-128 0,1-2 128 16,5-2-128-16,4 0 192 0,3-3-192 0,3 0 192 16,4-1 16-16,1 0 16 0,3-2 0 0,3-1 0 15,3-2-48-15,3-2-16 0,1 0 0 0,3-2 0 16,1-3-16-16,3 2 0 0,0 2 0 0,5-5 0 0,3-6 0 0,2 0 0 15,3-1 0-15,-1 2 0 16,-2 2-144-16,-2 0 160 0,1 1-160 0,-2 0 160 0,-1 2-160 0,-3 2 0 16,-2 2 0-16,-2 2 0 15,-3 2-336-15,-3 2-112 0,-3 3 0 0,-1 0-16 16,-2 1-656-16,1 1-128 0,-2 2-32 0,-2 2-13248 16,2 1-2640-16</inkml:trace>
  <inkml:trace contextRef="#ctx0" brushRef="#br0" timeOffset="36416.14">21323 3445 14735 0,'-2'0'1312'0,"1"0"-1056"0,1 0-256 0,0 0 0 15,0 1 704-15,-1 1 64 0,-1-1 32 0,-1 3 0 0,1 5 960 0,-3 2 192 0,2 5 32 0,1-1 16 0,0 3-416 0,2-1-96 0,0-17-16 0,3 33 0 0,-3-33-592 0,4 38-128 16,-4-38-32-16,0 0 0 0,14 61 80 0,-14-61 16 16,0 0 0-16,17 52 0 0,-17-52-208 0,0 0-32 15,0 0-16-15,29 49 0 0,-29-49-160 0,0 0-16 16,0 0-16-16,0 0 0 0,49 43-144 0,-49-43-32 15,0 0 0-15,0 0 0 0,57-7 64 0,-40 0 16 16,-1-5 0-16,4-2 0 0,-1-1 64 0,-2-2 16 16,-3 1 0-16,1-2 0 0,1-2 48 0,-2-1 16 15,-3-2 0-15,-1 1 0 0,-3-1 48 0,-3-1 16 0,-1 0 0 0,-1 0 0 16,-4 3 0-16,-1 1 0 0,-1 2 0 16,-1 2 0-16,-1 3-96 0,0 4-32 0,-1 0 0 0,0 3 0 15,0 5-80-15,0 1-16 0,1 4 0 0,-1 5 0 16,0 2-128-16,0 5-128 0,1 5 144 0,1 6-144 15,2 2 0-15,0 5 0 0,3 7 0 0,0 0 0 16,3 2 0-16,3 0-192 0,1 3 192 0,3-3-160 16,-10-43 0-16,24 81 0 0,-24-81 0 0,24 66 0 15,-24-66 160-15,21 53-128 0,-21-53 128 0,0 0-128 16,22 55 128-16,-22-55 0 0,0 0 0 0,0 0 0 16,6 43 0-16,-10-34 128 0,-3-1-128 0,-2-1 128 0,-2 2 0 0,-2-2 16 15,-1 0 0-15,-3-1 0 16,0 1 16-16,-1-2 0 0,0 1 0 0,-1-3 0 15,4 0-32-15,-2-2-128 0,1-1 192 0,3-1-64 16,2-4-128-16,0 0-272 0,1-2 64 0,3-2 16 16,0-1-752-16,1-1-144 0,3-2-16 0,3-4-19632 15</inkml:trace>
  <inkml:trace contextRef="#ctx0" brushRef="#br0" timeOffset="36791.83">21485 2983 19343 0,'-3'0'1728'0,"-1"0"-1392"0,1 1-336 0,1 1 0 0,0-1 640 0,-2 0 48 0,-3 4 16 0,-4 2 0 0,-6 4 1856 0,-2 3 368 16,-1 3 80-16,4 1 0 0,0 1-1536 0,2-1-320 31,1 2-64-31,2-2-16 0,1 2-720 0,1-2-144 0,2-1-16 0,3-4-16 16,3-2 96-16,1-2 32 0,0-1 0 0,1-3 0 0,1-1-176 0,0-1-128 0,3-2 144 0,-1-1-144 47,2-1-496-47,1-2-192 0,0-1-32 0,0-2-16 0,1-1-2816 0,-1 0-560 0</inkml:trace>
  <inkml:trace contextRef="#ctx0" brushRef="#br0" timeOffset="36954.16">21437 3019 14735 0,'5'-2'640'0,"-3"2"160"16,1 0-640-16,0 0-160 0,0 1 0 0,-2 0 0 0,2 2 2480 0,3 0 464 15,-6-3 80-15,0 0 32 0,0 0 416 0,53 40 96 16,-53-40 16-16,0 0 0 0,0 0-1888 0,70 45-368 16,-70-45-80-16,0 0-16 0,0 0-544 0,70 34-112 15,-70-34-32-15,0 0 0 0,57 17-384 0,-57-17-160 16,0 0 128-16,0 0-13504 16,0 0-2688-16</inkml:trace>
  <inkml:trace contextRef="#ctx0" brushRef="#br0" timeOffset="38149.58">23426 2652 9215 0,'5'-10'816'0,"-4"5"-656"0,2 0-160 0,-2 3 0 0,1-1 0 0,-2 1 0 0,1-2 0 15,0 1 0-15,1-1 1584 0,1-2 272 0,-1 1 64 0,0 2 16 16,-1 1-80-16,-1 4 0 0,-1 1-16 0,-2 2 0 16,-1 4 1248-16,-2 1 256 0,1 2 48 0,-3 4 16 15,0 0-2368-15,1 0-464 0,1 0-112 0,1 0-16 16,2-2 288-16,3-2 48 0,0-12 16 0,0 0 0 15,0 0-288-15,0 0-64 0,0 0-16 0,0 0 0 16,0 0-112-16,63 31-32 0,-49-38 0 0,2-2 0 16,2-4 112-16,1-1 32 0,-5 0 0 0,1-2 0 15,1-4 16-15,-3-1 16 0,-1 0 0 0,-2-2 0 16,-4 6-32-16,-3-1-16 0,-2 1 0 0,-2 0 0 0,-5 4-96 0,0 2 0 16,1 1-16-16,-4 4 0 0,1 2-144 0,-2 4-32 15,-1 2 0-15,1 0 0 0,1 4-128 0,1 1 0 16,-2 4 0-16,0 5 0 15,0 4 0-15,2 2 0 0,2-2 0 0,3 0-176 0,2 1 176 0,1-21-160 16,0 0 160-16,8 51-160 0,-8-51 160 0,0 0 0 16,0 0 0-16,0 0-128 15,0 0 128-15,55 31 0 0,-42-34 0 0,0-2 128 0,-2-1 0 0,-1-1 16 16,0-2 0-16,-2 1 0 0,-1-2 128 0,-1 0 32 16,-3 0 0-16,-3 2 0 0,0-2 144 0,-4 0 48 15,-2 0 0-15,-4 2 0 0,0-1-48 0,-3 2-16 0,1 0 0 0,-4 3 0 16,2 2-192-16,-1 1-48 0,3 2 0 15,0 1 0-15,0 1-192 0,1 1 0 16,2 3 0-16,2 0 0 0,5 0-432 0,0 2-128 0,2-9-16 16,0 0-22672-16</inkml:trace>
  <inkml:trace contextRef="#ctx0" brushRef="#br0" timeOffset="40262.1">24843 1433 13823 0,'0'1'1216'0,"0"1"-960"0,0 1-256 0,0-1 0 16,2 1 1136-16,-2 1 176 0,1 5 32 0,-1-9 16 0,0 0 1408 0,10 58 288 0,-10-58 48 0,14 65 16 15,-14-65-1008-15,25 86-208 16,-25-86-48-16,33 96 0 0,-33-96-768 0,37 86-176 15,-37-86-16-15,35 77-16 0,-35-77-432 0,31 62-64 0,-31-62-32 0,0 0 0 16,33 76-80-16,-33-76-16 0,0 0 0 0,18 75 0 16,-18-75 0-16,-3 44-16 0,-4-26 0 0,-4-1 0 15,-5 0-96-15,-4-3-16 0,-4 0 0 0,-4-2 0 16,-2-3-128-16,-2 0 0 0,-1-3 0 0,0-4 0 16,0 1 0-16,3-3 0 0,4-1 128 0,2-3-128 0,2-2 128 0,3-1-128 15,3-3 192-15,5-1-64 16,4-1 112-16,4 0 16 0,3-2 0 0,4-1 0 0,2 0 64 0,4-2 0 15,2-1 16-15,2-2 0 16,3 0-80-16,2 0-32 0,-2 2 0 0,1-2 0 16,2 3 32-16,-2 0 0 0,-1 2 0 0,0 0 0 0,0 3 64 0,0-1 0 15,-1 3 16-15,-1 2 0 16,-1 1-112-16,0 0-32 0,1 2 0 0,-3 1 0 16,-2 1-192-16,0 2 0 0,0 1 0 0,-2-2 0 15,-1 4 0-15,0-2 0 0,1 1 0 0,-1 2 0 31,-2 0-848-31,1 0-64 0,1 1-16 0,-1 0-20112 0</inkml:trace>
  <inkml:trace contextRef="#ctx0" brushRef="#br0" timeOffset="40883.07">25523 1465 3791 0,'1'-1'0'0,"0"0"144"0,2-1-144 0,-1 2 224 0,-2 0-224 0,1-1 0 0,1-1 0 0,0 1 0 0,3 0 720 0,-3 1 112 0,0 0 0 0,-1 1 16 16,-2 2 80-16,-1 1 16 0,-2 2 0 0,0 1 0 15,0 0 336-15,-1-2 64 0,0 4 0 0,-2-1 16 16,1 1 496-16,0 1 80 0,1-2 32 0,-1 2 0 16,2-1 80-16,-2-1 32 0,2 1 0 0,1 0 0 15,2 1-240-15,-1 0-48 0,2-10-16 0,0 0 0 16,0 0-944-16,0 0-192 0,20 58-48 0,-20-58 0 16,0 0-336-16,0 0-64 0,59 45 0 0,-59-45-16 15,0 0 112-15,65 19 32 0,-65-19 0 0,47 3 0 16,-23-6 48-16,0-2 16 0,0 0 0 0,-1-4 0 15,-4 2-128-15,1-3 0 0,0-1-16 0,-2-2 0 0,-2 2 80 0,-3 0 0 16,-2-3 16-16,-3 1 0 0,-1-1 64 0,-4 0 16 16,0 0 0-16,-1-3 0 0,-2 1 32 0,-2-2 0 15,-1 1 0-15,-1-2 0 16,0 4-96-16,0 2-16 0,-1 3 0 0,1 3 0 16,-2 3-80-16,2 3-32 0,0 5 0 0,0 1 0 0,1 2-224 15,2 5 0-15,-2 5 128 0,3-17-128 0,-3 52 0 0,3-52 0 16,1 88 0-16,1-33 0 0,2 1 0 0,0-1 0 15,-4-55 0-15,14 101 0 0,-14-101 0 0,16 79 0 16,-16-79 0-16,14 62 0 0,-14-62 0 0,14 61 0 0,-14-61 0 16,0 0 0-16,17 76 0 0,-17-76 0 0,0 0 0 0,0 0 0 15,-3 59 352-15,-2-52-32 0,-4-1 0 16,1-2 0-16,-5 0 16 0,0-4 0 0,-1 0 0 0,0-1 0 16,0-2-208-16,-2 0-128 15,2-2 160-15,0-2-160 0,0 0 0 0,0-3 0 16,-2-2-208-16,2-2 64 15,-1 0-832-15,2 0-176 0,2 0-16 0,-2-2-13232 16,2-3-2624-16</inkml:trace>
  <inkml:trace contextRef="#ctx0" brushRef="#br0" timeOffset="41169.35">25811 701 14735 0,'-3'-4'640'0,"2"2"160"0,-1 1-640 0,1 1-160 0,-1 0 0 0,0 1 0 0,-1 2 1728 0,-2 3 320 0,-2 4 64 0,-3 4 16 0,-4 7 496 0,-1 3 80 16,-1 4 32-16,-2 1 0 0,1 0-1392 0,3-2-288 15,1-3-48-15,0 0-16 0,2 2-480 0,1-4-80 16,2 1-32-16,8-23 0 0,-12 39-144 0,8-23-16 15,3-3-16-15,-1-3 0 0,2-2-224 0,0-2 0 16,0-2 0-16,2-1 0 0,-1-2-1088 0,1-2-320 0,-1-1-64 0,2 0-16 31,0-1-1488-31,1-3-288 0</inkml:trace>
  <inkml:trace contextRef="#ctx0" brushRef="#br0" timeOffset="41375.68">25725 854 7071 0,'15'-21'144'0,"-8"11"48"0,0 0 0 0,-1 3 16 0,-2 2-208 0,-1 3 0 0,0 0 0 0,2-1 0 15,4 2 3888-15,4 0 720 16,-1 2 160-16,3 5 32 0,-15-6-832 0,0 0-176 0,0 0-16 0,53 50-16 16,-53-50-1936-16,0 0-384 0,0 0-80 0,44 67-16 15,-44-67-496-15,0 0-96 0,0 0-32 0,48 56 0 16,-48-56-272-16,0 0-64 0,0 0-16 0,51 39 0 16,-38-34-144-16,-1 1-32 0,-2-2 0 0,-1-1 0 15,-4 0-192-15,1-2 0 0,-3 2 0 0,0-2 0 31,-3 1-544-31,-3-1-160 0,-1 1-16 0,-2 2-19584 0</inkml:trace>
  <inkml:trace contextRef="#ctx0" brushRef="#br0" timeOffset="41806.37">24222 2768 35007 0,'-7'-10'1552'0,"4"6"320"0,0 1-1488 0,1 2-384 0,4-1 0 0,-1 2 0 15,2 0 736-15,3 0 80 0,4-1 16 0,4 1 0 16,6-2 304-16,5 2 64 0,9-1 16 0,8 1 0 16,9 0-448-16,11-1-64 0,13-1-32 0,10-1 0 15,8 1-208-15,5-4-32 0,-4-1-16 16,4-2 0-16,3-1-32 0,-2 1 0 0,-4-3 0 0,-7 2 0 16,-9-1-16-16,-7 1-16 0,-4 0 0 0,1 0 0 0,6 2 64 15,-6 1 16-15,-7 3 0 0,-10-2 0 0,-7 2-128 0,-6 1-32 16,-8-1 0-16,-4-1 0 15,-5 4-272-15,-4-2 0 0,-3 2 128 0,-7-1-128 0,-2 2 0 0,-3 0 0 16,-3 0 0-16,-3 2 0 16,-2-1-784-16,-3 3-112 0,-2 2-32 0,-4 1 0 15,1 0-512-15,-4 3-96 0</inkml:trace>
  <inkml:trace contextRef="#ctx0" brushRef="#br0" timeOffset="42644.43">24654 3310 11055 0,'-2'2'976'0,"1"-1"-784"0,0 1-192 0,1-1 0 0,0 1 1568 0,0 0 272 0,0 3 48 0,-2 3 16 0,2 5 1360 0,0-13 256 32,0 0 64-32,12 62 16 0,-12-62-1568 0,0 0-320 15,26 76-64-15,-26-76-16 0,0 0-608 0,29 82-112 16,-29-82-16-16,14 61-16 0,-14-61-368 0,10 59-80 16,-10-59-16-16,0 0 0 0,4 72-176 0,-4-72-48 15,-6 64 0-15,6-64 0 0,-8 68-32 0,2-36-16 16,-1-2 0-16,1-3 0 0,-1-3-144 0,2-3 192 15,-1-1-192-15,2-5 192 0,0-1-64 0,-1-4-128 16,2 0 192-16,-1-1-64 0,1-2 16 0,-2-2 0 16,-2 1 0-16,-3-3 0 0,-2 1-16 0,1-3-128 15,-2 2 192-15,-2-1-64 0,-2-1-128 0,0 1 0 0,-3-2 0 0,0-2 0 16,1 1 0-16,-1-2 0 0,2 0 0 0,-1-1 0 16,1-2 0-16,1 1 0 0,3-3 0 0,0 0 0 15,2-2 0-15,2-1 0 0,3-2 0 0,3-1 0 16,1 3 208-16,3-2 16 0,3-1 0 0,3 1 0 15,1 0 64-15,1 3 16 0,4-1 0 0,0 3 0 16,2 1 0-16,2 1 0 0,2-1 0 0,2 1 0 16,1 1 80-16,1 0 0 0,-1 1 16 0,1 1 0 15,4-1 48-15,1 0 0 0,-1 1 0 0,1-1 0 0,0 1-32 0,-1 2 0 16,-1-2 0-16,-2 1 0 16,-5 1-96-16,0-1-32 0,-1 1 0 0,-1-2 0 0,-2 2-32 0,-1-1-16 15,-2 0 0-15,-1 0 0 16,0 1-80-16,-3-1-16 0,0 1 0 0,-3 0 0 0,0 1-144 0,-2 0 0 15,-1 0 0-15,1 0 0 16,-4 4-768-16,-1-1-144 0,0 1-32 0,-4 1-22208 16</inkml:trace>
  <inkml:trace contextRef="#ctx0" brushRef="#br0" timeOffset="44876.74">25677 3599 4607 0,'1'-2'400'0,"0"1"-400"0,1-1 0 0,-2 1 0 0,0 1 384 0,1-1 0 0,1-2 0 16,0-3 0-16,4 1 1120 0,-2-4 224 0,2 1 32 0,-2 0 16 16,2 1 256-16,0 0 48 0,-1-1 16 0,-1-1 0 15,2 1 0-15,0-2 0 0,-2 0 0 0,0-1 0 16,0 1 112-16,-1-3 32 0,-1 1 0 0,-1-3 0 16,-1 1-720-16,0 0-144 0,-1 0-32 0,-2 0 0 15,0 3-656-15,-1-2-144 0,-3-1-32 0,0-2 0 16,-2 2-192-16,-1 1-64 0,0 1 0 0,-1 2 0 15,1 3-128-15,-1 1-128 0,-2 2 192 0,-1 2-192 16,-1 2 192-16,-1 5-192 0,2 3 192 0,-2 2-192 0,1 4 128 0,-2 3-128 16,1 4 0-16,1 5 0 0,-1 2 0 15,4 4 0-15,-3 5 0 0,3 1 0 0,0 2 0 0,4-1 0 16,1 0 0-16,3 0 0 0,1 4 0 0,1-2 0 16,2-41 0-16,2 74 0 0,-2-74 0 0,4 77 0 15,-4-77 0-15,7 72 0 0,-7-72 0 0,6 59 0 16,-6-59 0-16,7 49 0 0,-7-49 0 0,0 0 208 15,4 56-64-15,-4-56-16 0,0 0 112 0,0 0 16 16,-3 43 0-16,2-36 0 0,-2-1 48 0,2-2 16 0,-1-1 0 0,-1-1 0 16,2-1 32-16,0-1 16 0,1-1 0 0,-2-2 0 15,1-1 32-15,-1-4 16 0,1 1 0 16,-1-1 0-16,1-3-32 0,0-2 0 16,-1-1 0-16,1-3 0 0,-1-2-80 0,1 0-32 0,-2-3 0 0,2 3 0 15,1-2-80-15,-2 2-32 0,1 1 0 0,0 1 0 16,-1 1-160-16,1 1 192 0,1 2-192 0,0 3 192 15,0 0-64-15,1 3 0 0,2 2 0 0,0-1 0 0,-2 2 0 0,2 1-128 16,3 1 192-16,-1 2-64 0,1-1 0 0,1 1 0 16,3 0 0-16,3 0 0 15,2 0 0-15,3-1 0 0,2-1 0 0,3-1 0 16,-3 1-128-16,1-3 160 0,3 1-160 0,1-2 160 0,4-2-160 0,-3 1 0 16,0-2 0-16,-5 2 0 15,0 0-1008-15,-4 2-128 0,-3-1-16 0,0 0-21888 16</inkml:trace>
  <inkml:trace contextRef="#ctx0" brushRef="#br0" timeOffset="45939.37">27000 2624 16575 0,'0'1'1472'0,"-1"-1"-1168"0,2-1-304 0,1-1 0 0,-1 2 2304 0,0-1 384 0,2-2 96 0,0 0 16 0,0-2 528 0,1-2 96 16,0 0 32-16,-1 0 0 16,0 0-1952-16,0 1-384 15,0 0-80-15,0 1-16 0,-1-1 512 0,1 2 112 16,0-2 16-16,0 2 0 0,0 0-1664 0,-2 1-576 0,2 1 16 0,-2 1 0 0,1-1 688 0,-2 1 128 15,0 0 16-15,-2-1 16 0,2 2-48 0,2 0-16 16,-2 0 0-16,1 0 0 16,-1 0-64-16,2-1-16 0,-2 1 0 0,1 0 0 0,2 0-144 0,0-2-144 15,2 2 144-15,2 0-208 32,3-1-784-32,-10 1-160 0</inkml:trace>
  <inkml:trace contextRef="#ctx0" brushRef="#br0" timeOffset="47750.82">24110 4520 5519 0,'-4'4'496'0,"-2"0"-496"0,2 1 0 0,2-3 0 0,0 1 832 0,-1 0 64 0,-4 4 0 0,-3 3 16 0,-3 3 288 0,-4 2 48 15,-1 2 16-15,1 0 0 16,0-1-192-16,1-1-48 0,-2 1 0 0,0 1 0 16,-2 0-256-16,0 1-64 0,0 2-16 0,-2 1 0 15,2-1 144-15,-3 2 16 0,-1 2 16 0,-1 2 0 0,2-4 160 0,-2 4 48 16,-2 1 0-16,-3 0 0 0,2-1-384 0,0-2-80 15,1 2-16-15,-1-2 0 0,0 1-112 0,-1-2-32 16,1-2 0-16,0-1 0 0,-1 0 832 0,-4-1 176 16,-4 3 16-16,-4-1 16 15,-1 0-1680-15,-4 2-320 0,-5-1-80 0,1 2-16 0,2-4 832 0,-6 0 160 16,-3 0 48-16,-2 2 0 0,-3 2-16 0,-3 3 0 0,-1 0 0 0,-2 0 0 16,3-2-160-16,-2 1-48 15,-2 0 0-15,-2-2 0 0,1 2-208 0,-2-2 128 0,-6 1-128 0,-1-1 0 16,0 2 128-16,0-4-128 0,3 1 0 0,-1 0 144 15,1-2 48-15,-3 1 16 0,-5 4 0 0,1-1 0 16,0-2-208-16,7-5 144 0,2-1-144 16,-9 4 128-16,-9 2-128 0,-7 2 0 0,0-1 0 15,3-1 0-15,8-2 0 0,-8 0 0 0,-7 5 0 0,-4-1 0 0,-2 2 0 0,-1 1 0 16,0 5 0-16,-5 1 0 16,-3 1 160-16,-1-2 0 0,5-2 0 0,2 0 0 15,3 1 96-15,-2 1 32 0,-2 2 0 0,2-4 0 16,14-4-160-16,-9 1-128 0,-7 7 144 0,-1-1-144 15,5 0 0-15,-3-1 0 0,-5-1 0 0,-2 4 0 16,-1-4 0-16,0 1 0 0,0 0 0 0,0 1 0 16,-3 3 0-16,2-2 0 0,2-2 0 0,-5 4 0 15,-9 2 0-15,13-1 0 0,12-2 0 0,-14 5 0 16,-18 7 0-16,-10 3 0 0,-1 2 0 0,-2-2 0 16,8 0 0-16,1 0 0 0,7 1 0 0,11-4 0 0,10-4 224 15,-17 8-48-15,-15 10-16 0,-10 8 0 0,-1 3 0 0,4-2 0 16,0-1 0-16,8-2 0 0,10-1 16 0,4 0 0 15,2 5 0-15,9-4 0 0,11-4-48 0,-5 2-128 16,-4 3 192-16,0 1-64 0,5-5-128 0,9-2 160 16,12-3-160-16,3-4 160 0,6-1-160 0,5-3 0 15,5-2 144-15,7-6-144 0,7-3 0 0,6-5 128 16,4-3-128-16,8-6 0 0,3 0 0 0,2-1 0 16,3-2 0-16,4 0 128 0,2-4-128 0,8-1 0 15,4-5 0-15,3 0 0 0,3-3-352 0,2-2 16 16,5-2 0-16,1-2 0 15,5 0-1312-15,0-3-256 0,6 0-48 0,1-4-14720 0</inkml:trace>
  <inkml:trace contextRef="#ctx0" brushRef="#br0" timeOffset="49154.58">27731 2625 11967 0,'-2'2'1072'0,"1"1"-864"0,-1 1-208 0,1-1 0 0,2 1 576 0,-2 3 80 0,-2 4 16 0,3-11 0 15,0 0 1056-15,-13 84 224 0,13-84 32 0,-11 87 16 16,11-87-528-16,-6 96-128 0,6-96 0 0,-4 95-16 16,4-95-512-16,-3 95-112 15,3-95 0-15,-4 87-16 0,4-87 32 0,-8 100 16 16,1-46 0-16,-2 3 0 0,-1 1-32 0,-1-2 0 16,-2 3 0-16,2-5 0 0,-3-3 208 0,-3 7 48 15,-4 7 0-15,-2 1 0 0,-1-2-288 0,-1-1-48 0,-2 2-16 0,-1-1 0 0,-2 1-272 0,-3 0-48 31,2 1-16-31,-1-1 0 0,-2 3-64 0,-3-1-16 0,-1 2 0 0,-4-1 0 16,-1-2 0-16,-2-1 0 0,3-3 0 0,-6 2 0 16,-6 6 0-16,-7 2-16 0,-5 3 0 0,-8 2 0 15,-1-3-176-15,1 0 160 0,0-5-160 0,-2 2 160 16,-5 2-160-16,-10 3 0 0,-13 5 0 16,-2-2 128-16,2-1-128 0,-3-2 0 0,-4 0 0 0,-7 4 0 15,-8 4 0-15,-1 0 0 0,5-8 0 0,-5 3 0 16,-10 2 128-16,6-1-128 0,11-1 0 0,-12 0 128 15,-12 0-128-15,9-5 0 0,13-5 144 0,-2-2-144 0,-5-1 128 0,-5 3-128 16,-3 2 128-16,-3-1-128 16,-1 1 0-16,-2-6 144 0,2-3-144 0,-3-4 0 0,11-4 128 0,2 0-128 0,-2 2 0 0,-12 3 0 15,-12 5 0-15,-3-3 0 16,3-5 0-16,-1-2 0 0,-2-2 160 0,4-5-160 16,9-3 128-16,1-2-128 15,1 0 0-15,-9 1 0 0,-6-1 128 0,-1-4-128 16,-1-2 0-16,-1-4 0 0,2-1 144 0,-1-4-144 0,-5-2 160 15,5-5-32-15,2-3-128 0,-1-3 192 0,1-1-192 16,-2-5 144-16,-1-3-144 0,4-2 128 0,0-3-128 0,0-2 0 16,-2-2 0-16,3-5 128 0,5 0-128 0,-7-3 128 15,-6 1-128-15,2-2 128 0,8-2-128 0,-2-5 160 16,-4-1-160-16,1-1 160 0,5 1-32 0,-2-3 0 16,0-4 0-16,4 0 0 0,8-2-128 0,-3-4 192 15,-4-3-192-15,-1-1 192 0,0 0-192 0,2 0 0 16,-4 1 144-16,2-1-144 0,3 3 0 0,0 0 144 15,3-2-144-15,-2 3 0 0,0 1 0 0,7 4 0 16,5 0 0-16,-9 3 0 0,-5 0 128 0,12 2-128 16,14 2 0-16,-11-1 0 0,-13 2 144 0,-1 0-16 0,3-2-128 0,1 3 192 15,0 6-192-15,7-1 176 0,10 0-176 0,2 4 160 16,2 1-160-16,1 6 192 0,3 1-192 0,1 2 192 16,11-1-32-16,0 5 0 0,-1 7 0 0,-2 1 0 15,0 5-160-15,4 1 160 0,10 3-160 0,7 1 160 16,4 6-160-16,2 1 0 0,4 0 0 0,-5 7 0 15,-5 6 128-15,-3 3-128 0,3 6 128 0,8-2-128 16,7 0 192-16,8-2-64 0,8-2 0 0,4 1 0 0,1 2 0 0,6 0-128 16,7-2 192-16,4 0-64 0,2 2-128 0,6-4 128 15,1 1-128-15,6-1 128 16,4-1-128-16,2-2 0 0,2-4 0 0,4 0 0 0,0-7 0 0,1 1 0 16,1 2 0-16,-1 0 0 0,4-6 0 0,-3 1 0 15,3 3 0-15,-2-2 0 0,2-2 0 0,0-1 0 16,2 2 0-16,5-27 0 0,-9 48 0 0,9-48-192 15,-1 44 64-15,1-44 128 16,0 0-880-16,0 0-48 0,20 67-16 0,-20-67-13232 16,0 0-2656-16</inkml:trace>
  <inkml:trace contextRef="#ctx0" brushRef="#br0" timeOffset="50368.84">28626 2231 10127 0,'-1'-5'896'0,"1"3"-704"0,-2 1-192 0,2 1 0 0,0 1 2432 0,0 2 464 16,2 0 96-16,-1 1 16 0,3 6-2624 0,-4-10-528 0,0 0-112 0,0 0 0 15,39 85 848-15,-39-85 176 0,29 65 48 0,-29-65 0 16,34 76-448-16,-34-76-96 0,33 89-16 0,-33-89 0 15,32 100 96-15,-32-100 16 0,30 117 0 0,-16-52 0 16,-3 3 288-16,-1 0 64 0,-4 3 16 0,-2 1 0 16,-3 1-80-16,-1 5-16 0,-4 5 0 0,-1 3 0 15,-5 2-192-15,-2 1-32 0,1-4-16 0,-5 0 0 16,0 5 32-16,-7 0 0 0,-1 5 0 0,-2-4 0 16,0-2 144-16,-4 4 16 0,-3 3 16 0,-3 6 0 15,-8 3 64-15,-1 6 16 0,-2 2 0 0,-1-3 0 16,2 2-160-16,-3-1-16 0,3-2-16 0,-1-2 0 15,5-9-192-15,-2-2-48 0,-3 3 0 0,-3 0 0 0,-3 2-48 0,-3 5-16 16,-5 4 0-16,-2 2 0 0,-4 0-16 0,2-5-16 16,7-17 0-16,-3 4 0 0,-6 7 16 0,-11 8 0 15,-12 6 0-15,-5-1 0 0,3-2-176 0,-1-5 192 16,-2-2-192-16,-8 1 192 0,-11 2-192 0,-2 0 128 16,1-2-128-16,-3-3 128 0,-8-3-128 0,-4-2 0 15,-1-1 0-15,-6-2 128 0,-5-1-128 0,-6-2 160 16,-6 0-160-16,-7-6 160 0,-3-4-160 0,-1 0 192 0,2-1-192 0,-12 1 192 15,-11-1-192-15,-2-6 192 16,1-5-192-16,1-5 192 0,2-2-192 0,-12 2 0 0,-13 2 144 0,-7-5-144 16,-3-3 0-16,-2-7 128 15,1-5-128-15,-5-5 0 0,-3-4 0 0,-8 1 128 0,-4-3-128 0,-5-3 0 16,2-5 128-16,-3-1-128 0,-1-3 160 0,11-4-160 16,9-1 128-16,-20-3-128 15,-13 0 0-15,-2-5 0 0,5-3 0 0,-5-3 128 0,-7-5-128 0,1-5 0 16,5-3 0-16,0-3 0 0,-2-5 128 0,2-2-128 15,4-5 0-15,2-4 176 0,0-2-176 0,-1-7 160 0,2-3-160 0,2-5 192 16,2-1-192-16,6-6 192 16,6-3-192-16,11-1 160 0,10 0-160 0,-11-10 160 15,-10-7 32-15,1-3 16 0,9 3 0 0,5-4 0 0,8-1-16 0,14 4 0 16,8 1 0-16,-16-7 0 16,-9-2 0-16,-5 1 0 0,2 5 0 0,10 4 0 0,23 8-64 0,0 0 0 15,-10 0-128-15,-3 1 192 16,-2 2-192-16,3 5-160 0,3 3 32 0,3 5 0 15,1 6-656-15,-5 6-128 0,-2 4-32 0,2 7 0 16,2 6-144-16,2 5-48 0,5 4 0 0,-5 5 0 16,2 7-1808-16,1 6-352 0,3 6-80 0,2 6-16 15,2 3 304-15,4 6 48 0,7 4 16 0,5 1 0 16,3 2 2192-16,-5 10 432 0,0 9 80 0,-1 6 32 0,1 6 848 0,5 1 160 16,11 2 48-16,0 4 0 0,2 4 704 0,11-4 128 15,14-3 48-15,-10 10 0 0,-2 11 288 0,1 2 64 16,9 1 16-16,6 0 0 0,16-9-1632 0,-2 9-384 0</inkml:trace>
  <inkml:trace contextRef="#ctx0" brushRef="#br0" timeOffset="58264.98">9176 8928 20271 0,'2'-12'1792'0,"1"1"-1424"0,0 3-368 0,-2 2 0 0,1-1 640 0,1-4 64 16,1-12 16-16,2-14 0 16,1-11 1456-16,0-6 304 0,-3 4 48 0,-4 3 16 0,-1 6-880 0,-4 3-160 15,0 3-32-15,-5 2-16 0,-2 5-320 0,-3 0-64 0,-2-1-16 0,-3 4 0 16,0 2-416-16,-5 1-96 16,-6 0-16-16,-2 1 0 0,1 4-160 0,-3 3-48 15,-6 4 0-15,-5 5 0 0,0 3-96 0,-1 8-32 16,2 2 0-16,-2 6 0 0,2 3-192 0,-3 9 128 15,-7 11-128-15,-4 8 0 0,-2 13 0 0,2 5 0 0,2 9 0 0,9 3 0 16,9 2 0-16,10 2 0 0,10 1-160 0,10-1 160 16,8 3 0-16,8 0-160 0,10 2 160 0,7-5 0 15,2-10-256-15,4-6 64 16,4-3 16-16,4-7 0 16,5-5-208-16,-43-48-64 0,90 78 0 0,-90-78 0 0,97 45 176 0,-97-45 16 15,99 17 16-15,-99-17 0 0,101-2 240 0,-49-7 0 0,0-1-160 0,0-5 160 0,1-5 0 0,0-6 288 16,2-3-48-16,-2-4-16 0,-5 1 256 0,-3-5 48 15,-3-1 16 1,-5 0 0-16,-6-2 160 0,-3 1 16 0,-4-1 16 0,-1-1 0 16,-3-1 128-16,-5-2 32 0,-2 3 0 0,-4 0 0 15,-5 0 80-15,-3 0 32 0,-2 0 0 0,-3-6 0 0,-4-3-96 0,-3-4-16 16,-2 0 0-16,-2 3 0 0,-3 3-192 0,-4 9-64 0,1 5 0 0,1 7 0 31,2 4-512-31,0 5-80 0,-1 4-48 0,0 3 0 0,-1 2 0 0,-1 3 0 16,1 5 0-16,0 2 0 31,0 5-1536-31,0 7-320 0,2 4-48 0,3 5-14416 0,0 8-2880 0</inkml:trace>
  <inkml:trace contextRef="#ctx1" brushRef="#br0" timeOffset="80130.64">5699 8014 0</inkml:trace>
  <inkml:trace contextRef="#ctx0" brushRef="#br0" timeOffset="87089.54">1905 1649 16575 0,'-6'-3'1472'0,"2"2"-1168"0,2 2-304 0,2-1 0 0,0 2 0 0,0-2 0 0,-2 1-176 0,-3 2 176 15,1 1 1472-15,-2 3 384 0,1 5 96 0,-1 2 16 16,2 4-240-16,1 3-64 15,0 6 0-15,0 3 0 0,2 2-304 0,-2 1-64 0,0 1-16 0,-1 5 0 16,0 8-128-16,0 5-48 0,-1 5 0 0,3 3 0 16,-1 5-528-16,1 3-96 0,1 0-32 0,1-3 0 15,0 0-240-15,1-11-48 0,-1-5-16 0,0 3 0 16,2 6 32-16,1 3 0 0,-2 1 0 0,2 3 0 16,-2-4 16-16,2 0 16 15,-2-6 0-15,-1 0 0 0,0 3-48 0,0 7-16 0,0 5 0 0,0 4 0 0,-1 2 0 0,1-2 0 31,0-4 0-31,0-6 0 0,0-8-144 0,1 2 0 16,-1 3 144-16,3-3-144 0,0-2 0 0,1-5 144 16,1-6-144-16,0-5 0 0,-5-40 192 0,14 59-192 0,-14-59 192 0,19 47-192 0,-19-47 192 0,0 0-192 15,36 47 192-15,-36-47-192 16,0 0 176-16,0 0-176 0,0 0 160 0,70 31-160 16,-70-31 176-16,0 0-176 0,56-3 192 0,-56 3-192 0,51-10 160 15,-51 10-160-15,59-13 128 0,-59 13-128 0,68-17 0 0,-68 17 0 16,76-18 128-16,-35 8-128 0,-41 10 0 0,82-18 0 0,-82 18 0 0,85-17 0 15,-33 7 0-15,3 1 0 16,5 2 0-16,1 2 0 16,2 2 0-16,1-1 0 0,-1-1 0 0,2 0 0 15,3-1 0-15,3 0 0 0,4 1 0 0,4-1 0 16,5 2 0-16,3 0 0 0,-1-2 0 0,1 0 0 16,2 2 0-16,6-2 0 0,7 2 0 0,1-1 0 15,0 2 0-15,0 0 0 0,2 0 0 0,3 2 0 16,7-1-128-16,-1 2 128 0,-4 2 0 0,3-1 0 15,3 2 0-15,0 1 0 0,-1 0 0 0,-2 1 0 0,-2 2 0 0,5-2 0 16,4 4 0-16,-1-1 0 0,-6 1 0 0,1-2 0 16,5 0 0-16,-2 1 0 0,-3 5 0 0,-1-4 0 15,-7 0 0-15,6 1 0 0,2 3 0 0,-2-2 0 16,-9 2 0-16,-4-3 0 0,-3 0 0 0,3 1 0 16,3 2 0-16,-8 0 0 0,-6-2 0 0,-5-1 0 15,-5 0 0-15,-2 0 0 0,-1-1 0 0,-3 3 0 16,-1-1 0-16,-71-11 0 0,106 14 0 0,-106-14 0 0,100 11 0 0,-100-11 0 15,113 9 800-15,-113-9 176 0,112 6 48 0,-112-6 0 32,100 4-1632-32,-100-4-320 0,85 3-64 0,-85-3-16 0,73-3 816 0,-73 3 192 0,69-6 0 0,-69 6 0 15,63-8 0-15,-63 8 0 0,65-12 0 0,-65 12 0 16,67-15 0-16,-67 15 0 16,63-16 0-16,-63 16 0 0,57-17 0 0,-57 17 0 0,60-19 0 0,-60 19 0 15,55-22 0-15,-28 10 0 0,-3-1 0 16,1-1 0-16,-2 1 128 0,2-2-128 0,2-1 0 0,1-1 0 15,2 2 0-15,0-2 0 0,-2-2 0 0,-1 1 0 0,-2 1 160 0,-1-1-160 16,-1-1 128-16,-2 1-128 16,-3-1 208-16,1-2-32 0,-1-1-16 0,0-1 0 15,1-1 96-15,-1 0 32 0,0-3 0 0,1 0 0 16,-2-1-96-16,0 0-32 0,-2-2 0 0,1 2 0 0,-2 1-32 16,0 0-128-16,2-2 192 0,1-1-64 0,-1-3-128 0,1 5 0 15,0 0 144-15,0 1-144 16,0 2 0-16,0-1 0 0,-1 2 0 0,-2 0 128 15,0-1-128-15,0 1 0 0,2-2 0 0,-2 1 0 0,0-2 0 16,2-1 0-16,-2-1 0 0,0 0 0 0,0 2 0 16,-1 0 0-16,-1 2 0 0,0-2 0 0,-1 1 0 0,-1 1 0 0,-2-2 0 15,-1 0 0-15,0 0 0 0,-2 2 0 0,-1 1 0 16,-1-3 128-16,-2 0 112 0,-1-2 16 0,0-4 16 0,-1-4 0 16,-2 1 80-16,-1-2 16 0,-2-2 0 0,-1 2 0 15,-2 3-48-15,0-4-16 0,-7-2 0 0,-2-4 0 16,-2 0 64-16,-3 0 16 15,4 5 0-15,-4-5 0 0,-3-6-48 0,-2-5 0 16,0-2 0-16,-3-2 0 0,-2 2-64 0,-1 2-16 16,1-1 0-16,-3 5 0 0,0 3 0 0,2 6 0 0,0 5 0 0,-6-1 0 15,-2-1-32-15,-10-5-16 16,-9-2 0-16,-10-2 0 0,-7 2-80 0,-8 2 0 0,-4 3-128 16,-8 3 192-16,-8 6-64 0,-5 3-128 0,-8 3 176 0,-7 6-176 0,6 4 528 0,-14 3 0 15,-14 2 0-15,-9 4 0 16,7 1-384-16,-16 3-144 0,-14 4 0 0,-13 4 0 15,-11 3-416 1,-6 6-80-16,-5 5-16 0,-4 2 0 0,-7 4 256 0,-6 3 32 0,-3 2 16 0,-4 5 0 16,0 2-112-16,-1-1-32 0,-4 5 0 0,-1-1 0 15,2 5-192-15,-8 4-32 0,-5 4-16 0,-8 2 0 16,-7 2-160-16,-3-1-16 16,-2-1-16-16,1 3 0 0,1 1-304 0,-6 4-48 0,-1 8-16 0,-10 8-19984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12:25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1724 1501 911 0,'0'-10'0'0,"0"4"0"0,0 1 0 0,0 2 0 0,1 0 880 0,1 3 80 16,-1-1 32-16,1-1 0 0,2-1-160 0,0 0-48 16,2 1 0-16,-2 0 0 0,-1 2-144 0,0 2-16 0,-3-1-16 15,0 3 0-15,0-1 352 0,0 1 80 16,-2 1 16-16,1 0 0 16,-1 1 96-16,-1 1 0 0,2 3 16 0,0 0 0 0,-1 1-48 0,2 2-16 15,0 1 0-15,0 1 0 0,2 1-288 0,-1 2-64 16,2 1-16-16,-2 2 0 15,2 3 80-15,-1 0 16 0,-2-24 0 0,0 0 0 0,4 85 0 16,-4-85 0-16,0 62 0 0,0-62 0 0,0 65-80 0,0-65-16 16,-3 72 0-16,3-72 0 0,0 56-176 0,-1-25-48 15,1-31 0-15,0 85 0 0,-2-30-256 0,1 6-64 16,-1 3-16-16,-1 2 0 0,1 0-32 0,-1-8 0 16,0-10 0-16,-1 6 0 0,0 12 96 0,-1 11 16 15,0 6 0-15,2 2 0 0,0-7 16 0,2-9 16 16,1-10 0-16,0 2 0 0,0 4-32 0,1 3-16 15,0 1 0-15,2-4 0 0,1-4-16 0,-4-61 0 16,9 111 0-16,-9-111 0 0,7 75-32 0,-7-75 0 16,7 67 0-16,-7-67 0 0,10 72-32 0,-10-72-16 0,10 72 0 0,-10-72 0 15,0 0-144-15,20 87 192 0,-20-87-192 0,0 0 192 16,0 0-192-16,0 0 192 0,48 74-192 0,-37-67 192 16,3-3-192-16,0-3 128 0,2-1-128 0,2-4 128 15,0 0-128-15,2-2 160 0,1-1-160 0,2-3 160 16,0 0-160-16,2 1 160 0,2-1-160 0,0-2 160 15,1 1-160-15,2 0 0 0,2-2 0 0,2 0 128 16,3 2-128-16,0 3 0 0,2-1 0 0,3 2 0 16,1 3 0-16,-1 0 0 0,1 1 0 0,6 0 0 15,6 0 0-15,6 0-176 0,2 0 176 0,5-1-128 0,3 1 128 16,2-1-128-16,-1 1 128 0,5 0-128 16,5-1 128-16,5 1 0 0,5 2 0 0,4 1-128 0,4 0 128 15,5 0 0-15,4 1 0 0,4 1 0 16,5 2 0-16,5 2 0 0,3-1 0 0,4 1-128 15,6 2 128-15,-1 1 0 0,-2 1 0 0,1 0 0 0,3 0 0 0,3 2 0 16,1 2 0-16,2 2 0 0,1-2 0 0,-1 2 0 16,-2-1 0-16,-1 1 0 0,-2-1 0 0,-4 2 0 15,-1 2 0-15,-3-4 0 0,-4 1 0 0,-2-1 0 16,-2 6 0-16,-5-4 0 0,-7-1 0 0,3-1 0 16,-1 4 0-16,-6-1 0 0,-10-2 0 0,-11-4 0 0,-11 0 0 0,4-1 0 15,0 2 128-15,-2-1-128 0,-4 1 128 0,-5-3-128 16,-8-4 144-16,-3-2-144 0,-2-1 192 0,-4-3-192 15,-7-2 240-15,-3-2-64 0,-3-2-16 0,-2-2 0 16,-1-2 16-16,-3-3 0 0,-1-2 0 0,-2-5 0 16,-4 0 0-16,-4-4 0 15,-1-3 0-15,-3-1 0 0,-1-3 32 0,-2-3 16 0,-3-4 0 0,-3-3 0 16,-1 2-32-16,-3-1 0 0,-2 0 0 16,-1 2 0-16,-1 4 0 0,-1-9-16 0,-3-14 0 15,-5-11 0-15,0-4-32 0,-3-4 0 0,0 1 0 0,2 11 0 0,1 12 0 0,0-10 0 16,-4-16 0-16,-3-11 0 15,2-5-16-15,-2 0 0 0,1 12 0 0,2-2 0 16,-2-2 0-16,1-3-128 0,-3 1 192 0,-4 3-64 16,4 5 0-16,0 9-128 0,2 9 192 0,-2-7-64 15,-2-8 0-15,-3-5-128 0,-3 0 192 0,-3 3-64 16,2 4-128-16,2 12 192 0,5 8-192 0,-4-5 192 16,-3-7-912-16,-2-4-176 0,-2 3-48 0,0 5 0 0,-2 2 1632 0,-1 6 320 15,0 7 64-15,2 7 16 0,1 7-832 0,-2 3-256 16,-1 3 160-16,-10-2-160 15,-13 0 128-15,-13 1-128 0,-7 2 0 0,-7 3 128 0,-2 2-128 0,-4 6 0 16,-5 7 0-16,-8 3 0 0,-9 6 0 0,-8 3 0 16,0 1 0-16,-15 5 0 0,-17 6 0 0,13-2 0 15,24 0 0-15,-18 2 0 0,-29 7 0 0,-32 6 0 0,-26 6 0 0,-23 5 0 16,-17 5 0-16,-11 1 0 0,-10 2 0 0,0 0 0 16,8-4 0-16,3 1 0 0,-1-3 0 0,1 2 0 15,3-1-144-15,13-4 144 0,11 0 0 0,-7-2 0 16,-6-3-336-16,1-1 32 15,0-6 16-15,7-3 0 16,7-3-448-16,10-3-96 0,10-3 0 0,7-1-16 16,0-2-432-16,4 3-96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18:20.3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17973 12500 2751 0,'2'-1'256'0,"-2"-2"-256"0,0 2 0 0,0-1 0 0,0 1 608 0,0-2 80 0,1-2 16 0,1-3 0 0,-1-1 64 0,1-3 0 16,-1 0 16-16,0-1 0 0,-1 0-64 0,2 0-16 0,-2 2 0 0,0-2 0 0,0-2 288 0,0-2 48 15,-2 0 16-15,1-3 0 0,0-1-48 0,-4-6-16 16,1-1 0-16,-2-2 0 0,1-1 48 0,-5-1 16 16,-1-4 0-16,-4-2 0 0,-3-1 416 0,-2-2 64 31,-4 1 32-31,0 3 0 0,-1 5 32 0,-2-1 0 15,-3 2 0-15,1 0 0 0,-1 2-256 0,-5-4-32 16,-8-2-16-16,-2-2 0 0,-3 0-592 0,-1 1-112 16,-2 0-16-16,0 1-16 0,0 1-368 0,-1 1-192 0,0 1 192 0,-1 5-192 15,2 5 0-15,-2 2 0 0,-7 0 0 0,-5 4-144 16,-1 4-80-16,-2 3-16 0,-1 9 0 0,0 6 0 16,4 5 48-16,-4 8 0 0,-3 6 0 0,-3 8 0 15,-3 7 192-15,0 7 0 0,3 5 0 0,5 5-144 16,3 1 144-16,1 10 0 0,1 9-144 0,1 12 144 15,4 7 0-15,5 5 0 0,7 3 0 0,4 8 0 16,7 4-144-16,3 7 144 0,4 7 0 0,6-3 0 16,8-4-128-16,1 9 128 0,7 7 0 0,4 2 0 15,4-7-128-15,4-2 128 0,6-5 0 0,4-7 0 0,4-14 0 0,5-3 0 16,7-3 0-16,1-6 0 16,0-5 0-16,-3-7 0 0,2-6 0 0,-2-6 0 0,2-2 0 15,1 0 0-15,3 1 0 0,-1-5 0 0,-1-5 208 0,1-1-48 16,4-1-16-16,3-2 0 0,1 1 80 0,4-2 16 15,0-2 0-15,2-2 0 0,-1-5-32 0,-46-45 0 16,101 76 0-16,-101-76 0 0,107 51-80 0,-49-34 0 16,0-6-128-16,3-5 192 0,2-3-48 0,1-10-16 15,-1-6 0-15,-2-8 0 0,-2-5 0 0,-1-5 0 16,2-7 0-16,-3-4 0 0,1-6 32 0,2-7 0 0,-1-9 0 16,2-9 0-16,0-11 0 0,-4-9 0 15,-1-4 0-15,-6-8 0 0,-6-4 0 0,-3-5 0 16,-1-5 0-16,-8 2 0 0,-8 8-32 0,-4-4 0 0,-4-4 0 0,-7 5 0 15,-3 6 80-15,-4 6 16 0,-5 5 0 0,-3 2 0 16,-1 1 256-16,-6 5 48 16,-1 6 16-16,-3 8 0 0,2 3-48 0,-5 0-16 0,-1-2 0 15,-2 1 0-15,2 7-96 0,1 5-32 0,0 7 0 0,3 2 0 16,2 5-352-16,-1 4 0 0,4 5 0 0,-1 3 0 16,0 2-480-16,3 3-112 15,0 1-32-15,2 4 0 0,2 6-368 0,-1 5-80 0,3 0-16 0,1 7-18736 16</inkml:trace>
  <inkml:trace contextRef="#ctx0" brushRef="#br0" timeOffset="871.67">20509 13022 25791 0,'-13'-23'2304'0,"4"3"-1856"0,1 6-448 0,8 11 0 0,0-2 624 0,-4-12 16 0,-6-17 16 0,-8-21 0 0,-3-17 0 0,-2-10 0 0,2 3 0 0,1 4 0 31,2 6-416-31,1 4-96 0,-1-2-16 0,-2-1 0 16,-1 3-128-16,-5 2 160 0,-1 1-160 0,-2 0 160 16,-4 1 272-16,1 3 48 0,-2 4 16 0,-2 2 0 15,-3-3 368-15,2 7 80 0,2 4 16 0,-6-1 0 0,-3-2-304 16,-7-1-48-16,0 4-16 0,1 3 0 0,-1 3-448 15,0 6-144-15,-1 5 0 0,2 6 0 0,1 5 192 0,-6 5-192 16,-6 5 192-16,-4 8-192 0,-4 6 304 0,-2 9-48 16,-2 10-16-16,-5 11 0 0,-3 11-240 0,-3 12 144 15,-5 10-144-15,-2 9 128 0,2 5-128 0,-5 15-144 16,-7 15 144-16,4 6-208 16,4 1-192-16,8 2-48 0,8 5 0 0,8 1 0 0,6 0 192 0,8 3 16 15,7-4 16-15,4 1 0 0,7 0 224 0,5 6 0 0,5 4 0 16,7-6-144-16,7-5 144 0,6-11 0 0,9-5 0 15,9-2 0-15,10-3 176 0,9-9-48 0,5-7 0 0,7-6 0 16,5-4 192-16,7-6 16 0,2-3 16 0,6-6 0 16,3-3 64-16,6-9 16 0,2-7 0 0,8-3 0 15,5-1-128-15,2-4-32 0,-4-5 0 0,-2-7 0 16,-8-8-80-16,6-6-32 0,7-5 0 0,-4-7 0 16,-7-2 0-16,-4-8 0 0,0-5 0 0,-1-8 0 15,-6-2 48-15,3-8 16 0,1-5 0 0,-1-8 0 16,1-8 32-16,-5-9 16 0,-5-6 0 0,-5-3 0 0,-6 2 112 15,0-18 0-15,4-17 16 0,-4-8 0 0,-6 3-64 0,-5-8-16 16,-3-6 0-16,-6-1 0 0,-5 2-128 0,-6-1-16 16,-6 4-16-16,-7 0 0 15,-2 5-32-15,-8 3 0 0,-4 7 0 0,-5 6 0 0,-2 3 64 0,-7 1 16 16,-5 0 0-16,-3 4 0 16,-2 8-208-16,-4 2-128 0,-5-1 128 0,-5 1-208 15,-2 2-672-15,-11 2-128 0,-7 2-16 0,-11 4-19520 0</inkml:trace>
  <inkml:trace contextRef="#ctx0" brushRef="#br0" timeOffset="1680.5">13841 12862 2751 0,'12'-17'256'0,"-7"7"-256"0,1 0 0 0,0 2 0 0,-2 2 320 0,-3 1 0 0,2-4 16 0,3-6 0 0,1-12 976 0,-1-9 192 0,-1-9 32 0,-6-1 16 0,-3-4 496 0,-8 1 80 0,-2-1 32 0,-6 1 0 0,-2-1 272 0,-6 1 48 0,-5-3 16 0,-5-1 0 0,-3 3-144 0,-6-1-32 31,-5 4 0-31,-6 0 0 0,-4 2-816 0,-7 3-160 16,-5-1-48-16,1 7 0 0,6 6-704 0,-6 3-144 16,-12-1-16-16,-4 5-16 0,2 6-208 0,-12 5-32 15,-9 5-16-15,-6 7 0 0,0 8-160 0,-1 10 0 16,-2 6 0-16,1 9 0 0,2 4 0 0,1 7 0 15,0 6 0-15,5 5 0 0,14 5 0 0,10 1 0 16,9-1 0-16,3 15 0 0,5 14 0 0,4 11 0 16,7 9 128-16,8 7-128 0,10-7 0 0,5 14 0 0,8 19 0 15,9 4 0-15,11-3 0 0,9-6 0 16,11-3 0-16,12-7 0 0,10-7-160 0,4-14 160 0,6-10-208 0,16 6 80 31,18 1-304-31,8-4-48 0,4-9-16 0,0-11 0 16,-4-12-384-16,9-9-80 0,13-9 0 0,9-12-16 15,7-9 144-15,3-9 16 0,2-8 16 0,-5-8 0 0,-1-6 800 0,-6-4 384 0,-5-3-48 0,-3-4 0 16,-2-5 592-16,-1-6 112 0,0-7 32 0,-8-7 0 16,-13 5-176-16,5-12-48 0,8-11 0 0,0-10 0 15,0-8-336-15,-7-12-80 0,-5-6-16 0,-4-13 0 16,3-12 112-16,-6-14 32 0,-5-5 0 0,-8-7 0 16,-5-7 16-16,-7-6 16 0,-2-1 0 0,-7-2 0 0,-7 1-176 15,-10 10-32-15,-6 12-16 0,-9 2 0 16,-8 2-80-16,-11 8-16 0,-7 12 0 0,-8 2 0 15,-7 1-96-15,-8-1-32 0,-9 8 0 0,-8 2 0 16,-6 3-528-16,-11 1-96 0,-5 1-32 0,-10 7 0 16,-1 9-528-16,-17 6-112 0,-16 2-32 0,-20 9-18784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2T18:18:33.8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10806 15765 0,'0'0'0,"0"0"0,-82 31 16,39 9-16,14 15 16,3 10-16,18 0 31,9-1-31,18-8 15,420 204 64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18:43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8724 11021 17503 0,'0'-4'1552'0,"0"1"-1232"0,0 0-320 0,-2 2 0 0,2 0 1136 0,-1-2 160 0,-1-1 48 0,-2-4 0 15,1 0 1472-15,-1 1 320 0,0 3 48 0,-1 4 16 16,1 0-1264-16,-1 5-240 0,0 2-48 0,-2 3-16 0,2 4-864 0,-2 2-192 15,-2 4-16-15,1 2-16 0,-2 5-208 0,-3 4-32 16,0 3-16-16,-1 1 0 0,-1 2-32 0,-4 3 0 16,1 2 0-16,-2 1 0 0,2-1 0 0,-1-3-16 15,5-5 0-15,0-3 0 0,4-2-96 0,0-2-16 16,2-3 0-16,1-2 0 0,0 1-128 0,3-5 192 16,-4 1-192-16,3-3 192 15,-1 3-192-15,2-5 192 0,-2-1-192 0,2-3 192 0,-2-1-192 0,2 0 192 0,3-2-192 16,-2-1 192-16,2-1-192 0,-1-2 0 0,1 0 144 0,1-2-144 31,0 1 0-31,0-2 0 0,0-2 0 0,0 1 0 16,1 0-544-16,1-4-80 0,-1 0-16 0,0-2 0 15,1-2-1024-15,-2 1-224 0,1-2-32 0,-1 1-15616 16</inkml:trace>
  <inkml:trace contextRef="#ctx0" brushRef="#br0" timeOffset="521.96">8065 11749 11967 0,'0'0'1072'0,"0"0"-864"0,0 0-208 0,0 1 0 0,0 1 1136 0,0-2 176 16,2 3 32-16,-1-1 16 0,0 4 1552 0,1 1 304 0,-1 2 64 0,1 0 16 31,1 3-672-31,-1-1-144 0,1 2-32 0,-3-1 0 16,2 3-1104-16,-2-1-240 0,0 1-32 0,-2-1-16 15,2 1-528-15,-1-3-96 0,-1 1-32 0,2-3 0 16,-1 1-80-16,1-2-32 0,0-2 0 0,1-2 0 15,1-2-32-15,-2 0 0 0,1-2 0 0,1-1 0 16,-1-1 32-16,2 0 0 0,0-2 0 0,-1 0 0 0,1-1 96 0,2-2 0 16,0-2 16-16,1-1 0 0,1 1 0 0,0-4 0 15,1 0 0-15,1-3 0 0,1 0-32 0,0-1-16 16,1 1 0-16,2-2 0 0,-1 0-96 0,1 3-32 16,0 1 0-16,1 0 0 0,4-2-96 0,-18 15-128 15,37-27 176-15,-37 27-176 0,35-25 128 0,-35 25-128 16,31-20 0-16,-31 20 0 0,0 0 128 0,41-23-128 15,-41 23 0-15,0 0 0 0,0 0 0 0,0 0 0 16,53-17 0-16,-48 16 0 0,-5 1 0 0,0 0 0 16,0 0 0-16,0 0 0 15,0 0-480-15,0 0-96 0,0 0-32 0,0 0 0 16,0 0-512-16,0 0-96 0,0 0-32 0,0 0 0 16,0 0-256-16,0 0-48 0,0 0-16 0,0 0-16656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2T18:19:35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28847 13646 8287 0,'4'0'736'0,"-1"0"-592"16,-1 0-144-16,0 2 0 0,-1-2-400 0,1 1-112 0,3 2-32 0,4 0 0 0,-9-3 544 0,0 0 0 16</inkml:trace>
  <inkml:trace contextRef="#ctx0" brushRef="#br0" timeOffset="587.07">29566 12334 11055 0,'0'-19'480'0,"0"10"112"0,1-1-464 0,0 1-128 16,1 3 0-16,-1 2 0 0,-1-1 480 0,3-4 80 16,0-4 16-16,-2-2 0 0,2-1 1232 0,-3 2 256 15,-3 3 48-15,0 2 16 0,-1 5 352 0,-1 3 64 16,-2 2 16-16,-3 5 0 0,1 2-640 0,-2 4-112 15,1 3-16-15,-1 4-16 0,1 2-480 0,0 3-80 0,-1 4-32 16,1 3 0-16,-3 3-656 0,2 3-128 0,-2 2-16 0,0 4-16 16,1 2-80-16,-3 1-16 0,3 0 0 0,-2-3 0 15,-1-3-48-15,3 1-16 0,-2 1 0 0,-2 1 0 16,1 1 48-16,-1-8 0 0,5-6 0 0,-2 0 0 16,2-4 48-16,1-4 16 0,1-1 0 15,-2 0 0-15,0 2 0 0,-2-1 0 16,2-1 0-16,-1 1 0 0,0-1-64 0,0 0 0 15,0-1 0-15,-4 5 0 0,-2 3-64 0,-2 4 0 0,0-3-16 16,0-1 0-16,2-1-48 0,1-1 0 0,2-2 0 0,0-3 0 0,4-1-128 16,0-2 0-1,2-2 0-15,1-1 0 0,-1-1 0 0,2-1 0 0,3-2 0 0,0 1 0 16,1-1 0-16,-1-3 0 0,1 1 0 0,0-2 0 0,2 3 0 16,-2-3 0-16,2 1 0 0,-1 1 0 15,-1-1-176-15,3-1 48 0,-1-1 0 0,1 0 0 31,0-1-320-31,0 0-48 0,1-3-16 0,-1 0 0 16,2-1-368-16,-2-2-80 0,1 2 0 0,-1-5-12240 0,2-2-2448 0</inkml:trace>
  <inkml:trace contextRef="#ctx0" brushRef="#br0" timeOffset="952.27">28697 13244 14735 0,'-7'-2'640'0,"4"2"160"0,0 2-640 0,2 2-160 0,-1-1 0 0,2-1 0 0,0 3 352 0,0 2 32 0,-1 4 16 0,-1 6 0 15,1 6 2208-15,0 2 432 0,-2 6 96 0,-1 0 0 0,1 0-224 0,0-1-48 16,-1-2-16-16,-1 0 0 0,3-2-1440 0,-1-5-272 16,-1-1-64-16,1 0-16 0,0 1-416 0,0 0-64 15,2-1-32-15,-1-2 0 16,2-1-48-16,0-17-16 15,0 0 0-15,9 50 0 0,-9-50 32 0,0 0 16 16,0 0 0-16,0 0 0 0,0 0 96 0,63 35 16 0,-46-41 0 0,4-2 0 0,1-4-64 0,0 0 0 31,2-4 0-31,-1-1 0 0,-1-1-128 0,2 0-48 0,0-2 0 16,2 0 0-16,-2 0-112 0,1 2-32 0,-1-1 0 0,-1 3 0 16,-2 0-128-16,-11 9-128 0,-1 1 144 0,-2 1-144 15,-2 0 0-15,1 0 0 0,0 0 0 0,-1 3 0 16,-1-3 0-16,1 3 0 0,-1-1 0 0,0 0 0 15,-1 0-720 1,-2 2-96-16,2-1-16 0,-1 2 0 0,0 0-640 0,0 0-144 0,-2 2-32 16,1 1-19392-16</inkml:trace>
  <inkml:trace contextRef="#ctx0" brushRef="#br0" timeOffset="1522.61">30326 13611 28559 0,'1'1'2544'0,"-2"-1"-2032"0,-1 2-512 0,1-1 0 0,-1 1 816 0,1 0 64 0,0 3 16 0,-4 0 0 0,1 2 576 0,-3 2 128 16,-6 8 32-16,-6 11 0 16,-8 10-544-16,-6 14-96 0,-4 11-32 0,-2 7 0 0,4 5-464 0,2 1-112 15,5 1 0-15,0-2-16 0,4-5-128 0,4-3-32 16,1-5 0-16,5-7 0 0,3-3-80 0,1-5 0 16,2-5-128-16,1-4 192 0,2-5 96 0,0-2 16 15,0-1 0-15,1-2 0 0,0-4 16 0,1-2 16 16,0 0 0-16,0-4 0 0,1-1 16 0,-1-2 0 0,1 1 0 15,1-3 0-15,0-1-80 0,1-2-16 0,-2-1 0 16,2-1 0-16,0-1-32 0,0-1-16 0,0-2 0 0,0-2 0 16,0-1-208-16,0 0 144 0,0-2-144 0,0 0 128 15,2-4-128-15,-2 1 0 0,1-3 0 0,2-3 0 32,0-1-864-32,-1-3-96 0,0-2-32 0,1-2-19776 0</inkml:trace>
  <inkml:trace contextRef="#ctx0" brushRef="#br0" timeOffset="1879.67">29657 14628 8287 0,'-1'1'368'0,"0"1"80"0,-2-1-448 0,1 2 0 0,1 0 0 0,0 0 0 0,-2 2 1040 0,-2 5 128 16,-2 6 32-16,-1 6 0 0,-2 8 2368 0,0 0 464 15,3 1 112-15,1 0 16 0,2 0-928 0,3-3-176 16,1-2-48-16,1-2 0 0,-1-24-1648 0,0 0-336 16,14 53-64-16,-14-53 0 15,0 0-288-15,0 0-48 0,0 0-16 0,0 0 0 16,0 0 64-16,43 47 16 0,-39-47 0 0,0 0 0 0,3-1 16 0,-7 1 16 0,19-7 0 0,-9 1 0 31,4-3 16-31,4-2 0 0,5-4 0 0,2-5 0 0,5-3-48 0,1-2-16 0,0-3 0 0,0-2 0 16,-1 0-160-1,-4 1-16-15,0-1-16 0,-4 2 0 0,-2-1-176 0,0 3-48 0,-3-1 0 0,-1-2 0 16,-2 3-256 0,-3 0 128-16,2 1-128 0,-3 1 0 0,-1 1 0 0,-2 3-304 0,-1 2 48 0,-2 1 0 31,-1 1-1216-31,-3 2-256 0,-1 2-32 0,-5 0-13776 16,-1 2-2752-16</inkml:trace>
  <inkml:trace contextRef="#ctx0" brushRef="#br0" timeOffset="2365.52">27105 12683 28559 0,'-3'1'2544'0,"2"-1"-2032"0,-1 2-512 0,1-1 0 0,1 0 896 0,0 4 96 0,0 3 16 0,-5 6 0 0,-4 7 624 0,-3 9 128 16,4 5 32-16,-3 8 0 0,-4 2-656 0,0 4-128 15,-2 2-32-15,0 2 0 0,-1 0-400 0,-1 0-64 16,1 0-32-16,1 1 0 0,3-7-176 0,4-19-48 16,3-8 0-16,0 1 0 0,1 3-16 0,0 5-16 0,1 8 0 0,-1 3 0 15,2 1 16-15,0-22 0 16,-1-2 0-16,3-1 0 0,2-16-16 0,-2 27 0 0,-1-15 0 0,2 0 0 15,1-4-48-15,1 1-16 0,1-2 0 0,-2-2 0 16,1 1-160-16,-1-3 160 0,-1-2-160 16,-2 1 160-16,2-4-160 0,-1 1-176 0,1-3 48 0,-1-1 0 31,1-2-1008-31,-1-1-192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7:22:24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11526 9442 7359 0,'0'0'656'0,"0"0"-528"0,0 0-128 0,-1 0 0 0,1 0 832 0,0 0 128 0,0 1 16 0,0-1 16 0,-2 2 976 0,2-1 192 31,0 2 32-31,-2-2 16 0,0 4-544 0,1-3-128 0,-2 4 0 0,1 0-16 16,0 1-176-16,-3 1-16 0,3 2-16 0,-1 1 0 0,0 1-448 0,2 0-96 15,1 3 0-15,0 0-16 0,0-15-192 0,0 0-48 16,8 52 0-16,-8-52 0 15,0 0 0-15,16 64-16 0,-16-64 0 0,11 47 0 16,-11-47-224-16,11 48-32 0,-11-48-16 0,7 45 0 0,-7-45-96 0,4 41 0 16,-4-26-128-16,2 2 192 0,-2 2-192 0,-2-1 176 15,1 2-176-15,0-3 160 0,-1-2 32 0,1-1 16 16,-1-2 0-16,0 0 0 0,0 1 32 0,-1-3 0 0,2 0 0 0,-1-2 0 31,2-1-32-31,-1 2 0 0,1-2 0 0,0-1 0 0,0 1-80 0,1-3 0 0,1 2-128 0,-1-2 192 16,1-1-192-16,-1 1 0 0,1-1 0 0,0 0 0 31,0-2 0-31,1 0 128 0,-1 1-128 0,1-1 0 0,-1 1 0 16,0-2 128-16,3 0-128 0,-1-2 0 0,0 1 160 0,0-1-160 15,1 1 160-15,-2-2-160 0,2 0 160 0,1-1-160 0,-2 1 160 0,2-1-160 16,-1 0 128-16,1 0-128 0,0-1 0 0,1 1 144 0,-2 0-144 16,2 0 128-16,0 1-128 0,2 0 128 15,-1 2-128-15,1-1 0 0,-1 1 0 0,-1-1 128 0,1 2-128 0,-1-1 0 31,1 1 0-31,2 0 0 0,0 0 0 0,1-2 0 0,0 2 0 0,1-1 0 0,2 1 0 0,-1-1 0 16,-1 1 0-16,2-2 0 0,-1 2 0 0,1-1 0 16,-14 1 128-16,0 0-128 0,0 0 0 0,65 5 0 31,-65-5 0-31,0 0 0 0,0 0 0 0,69 13 0 16,-69-13 128-16,0 0-128 0,0 0 0 0,68 13 0 15,-68-13 0-15,0 0 0 0,53 4 0 0,-53-4 0 16,0 0 0-16,0 0 0 0,62 4 0 0,-50-4 0 0,1 2 0 15,-2-1 0-15,2-1 0 0,-2 0 0 0,1 0 0 16,-1 0 128-16,0 0-128 0,1 0 128 0,-1 0-128 0,2-1 128 16,-2 1 0-16,0-2-128 0,-1 1 192 0,0 1-64 15,-1-1 0-15,-1 1-128 0,-1-2 192 0,-1 2-64 16,1 0 16-16,-3 0 0 0,2 0 0 0,-2 0 0 16,0 2-144-16,-1-4 192 0,0 2-192 0,0 0 192 15,-2 0-192-15,0-1 160 0,1 1-160 0,-1-2 160 16,-1 1-16-16,2-1 0 0,-2 0 0 0,2-1 0 0,0 0-144 15,1-1 192-15,0 0-192 0,-1-1 192 0,1 0-64 16,-1-2-128-16,0 0 192 0,1-2-64 0,-1-1 48 0,-1-1 0 16,1-2 0-16,-1-1 0 15,0-2 64-15,-1 1 16 0,0-1 0 0,0-1 0 0,0 2 0 0,-1-2 16 16,0 0 0-16,-1-1 0 0,1-1-64 0,-2-1-16 16,0 1 0-16,2-1 0 0,-1 2-48 0,1-2-16 15,-2 0 0-15,0 0 0 0,0 2-128 0,2-2 160 16,-2 2-160-16,2-3 160 0,1-1-160 0,-2 0 160 15,2 1-160-15,-1-1 160 0,1 3-160 0,0-1 0 0,1 0 0 0,1 2 0 16,-1-1 0-16,-1-1 0 16,0 5 128-16,0 1-128 0,-1 1 0 0,1 0 0 0,0 1 0 0,-2-1 0 15,2 2 0-15,-3-1 128 0,2 2-128 0,-2 2 0 16,0 0 128-16,1 0-128 0,-1 1 0 0,-2 3 128 16,1 0-128-16,-1 0 160 0,0 2-160 0,0-1 160 15,-1 3-160-15,-1-1 128 0,0 1-128 0,0-1 128 16,-2 1-128-16,-1 0 0 0,1 1 0 0,-1 0 0 15,0 2 0-15,1 0 0 0,1-2 128 0,-1 1-128 16,1 1 0-16,-1 0 0 0,1-1 0 0,-1 0 0 0,1 1 0 16,-2-1 0-16,0 0 0 0,-1 1 0 0,0-2 0 0,-1 1 0 15,0-2 0-15,-1 0 0 0,-1 1 0 0,0-1 0 16,0 0 0-16,-3-1 0 0,0 1 0 0,-2-2 0 16,2 1 0-16,0-1 0 0,-1 1 0 0,0-1 0 15,-2 1 0-15,0 1 128 0,0 0-128 0,1 0 0 16,0 0 0-16,1 0 128 0,-1 0-128 0,2 1 0 15,-1 1 0-15,1-1 0 0,0 1 0 0,3-1 0 16,0 2 0-16,0-2 0 0,1 1 0 0,2-1 0 16,0 2 0-16,2-2 0 0,2 1 0 0,3-1 0 15,0 2 0-15,2-2 0 0,1 1-288 0,2 1-32 0,1-2-16 0,2 2 0 32,1 1-560-32,4 0-96 0,1 2-32 0,0 0 0 15,1-1-240-15,-11-5-48 0</inkml:trace>
  <inkml:trace contextRef="#ctx0" brushRef="#br0" timeOffset="1477.95">11522 10784 15663 0,'0'-1'1392'0,"0"-2"-1120"0,1 1-272 0,-1 2 0 0,0 0 1376 0,2-1 224 0,-1-2 32 0,1 0 16 0,0-1 320 0,1 1 64 16,-1 2 16-16,-1 2 0 0,0 2-576 0,1 3-96 15,-1 2-32-15,-1 3 0 16,-1 4-160-16,1 2-32 0,0 2-16 0,0 4 0 0,1 1-416 0,-1 1-80 16,0 1 0-16,0 1-16 0,2-2-288 0,-1-1-48 31,1 0-16-31,0 2 0 0,1 0-112 0,0 1-32 0,-3-27 0 16,7 48 0-16,-4-25-128 0,-2-1 128 0,2 1-128 0,0 0 128 15,-2-2-128-15,1 0 128 0,-1-3-128 0,1 1 128 16,-1-1 0-16,-1-2-128 0,1 1 192 0,-1 1-64 15,2-4-128-15,-2 0 192 0,0-2-192 0,0 0 192 16,0-2-192-16,0 0 160 0,-2 0-160 0,2-2 160 16,-1 1-160-16,0-2 192 0,-1 0-192 0,1 0 192 0,-1-1-192 15,0-2 128-15,-1 2-128 0,0-4 128 0,1 3-128 0,0-2 128 16,0-1-128-16,2 0 128 0,-1-1-128 0,-1-1 192 16,1 2-192-16,1-4 192 0,0 2-64 0,0-1-128 15,0 1 192-15,1-2-64 0,-1 0-128 0,0 0 192 16,3-1-192-16,-1 0 192 0,0 1-192 0,1-1 128 15,2 0-128-15,-3 0 128 0,4 0-128 0,-2-1 0 16,2 1 0-16,0-1 0 0,1 1 0 0,0 0 0 16,1 1 128-16,1-1-128 0,1 0 0 0,-1 0 0 15,3 0 0-15,-2 2 0 0,1-1 0 0,2 1 0 16,-1 0 0-16,2-2 0 0,2 1 0 0,0 1 0 0,-16 1 0 0,0 0 0 16,49-4 0-16,-49 4 0 0,0 0 0 0,48-5 0 15,-48 5 0-15,0 0 0 16,51 0 0-16,-51 0 0 0,0 0 0 0,55 5 0 0,-55-5 0 0,0 0 0 15,56 7 0-15,-56-7 0 0,0 0 0 0,0 0 0 16,71 10 0-16,-71-10 0 0,0 0 0 0,0 0 0 16,61 4 0-16,-61-4 0 0,0 0 0 15,0 0 0-15,49 0 0 0,-36-2 0 0,-2 4 0 0,2-2 0 0,-2 0 0 16,-1 0 0-16,0 0 0 0,0 1 0 16,0-1 0-16,0 0 0 0,1-1 0 0,0 1 0 0,1-2 0 0,-2 1 0 15,-1 1 0-15,0-1 0 0,-1-2 0 0,-1 1 0 16,-1 1 0-16,0 0 0 0,-1-2 0 0,-2 1 0 15,1 1 0-15,-2 0 0 0,1 1 0 0,-2-2 0 16,1 2 0-16,-2 0 0 0,1-1 0 0,-2 1 0 16,1-2 0-16,0 1 0 15,0 1 0-15,0-2 0 0,1 0 0 0,-1 0 0 0,1-1 0 0,-1-1 0 16,0 1 0-16,2-1 0 16,-2 0 0-16,1 0 0 0,-1-2 0 0,2 0 0 0,-2 1 0 0,1-2 128 0,-1-2-128 15,0 2 128 1,0-1 0-16,1-1 0 0,-1-1 0 0,2-1 0 0,-2 1 0 0,0-3 0 0,0 1 0 0,1-3 0 15,-1 1 16-15,2-1 0 0,-1 1 0 0,0-3 0 16,1 0 16-16,1 0 0 16,0-2 0-16,-1 2 0 0,0 1-32 0,1-1 0 0,-2-2 0 0,0 1 0 15,1-2 16-15,-2 3 0 16,0-1 0-16,1 1 0 0,-1 0 32 0,-1 0 0 0,-1-1 0 0,0 1 0 16,0 0 16-16,-1 0 0 0,-1 0 0 15,1 1 0-15,0 1-32 0,1 1 0 0,-1-1 0 0,-1 1 0 0,-1 3-16 0,1 0 0 16,-2-1 0-16,-1 2 0 15,0 1-16-15,0 0 0 0,0 1 0 0,-1-2 0 0,-1 3 0 0,-1-2-128 16,0 2 192-16,-2 0-64 0,-2 0-128 0,-3 3 128 16,0-2-128-16,-2 3 128 15,0-1-128-15,-3 1 160 0,0 2-160 0,-4-1 160 0,-2 4-160 0,-3-1 0 16,0 1 0-16,0 0 128 0,1 1-128 0,-2 2 0 16,-1-1 0-16,2 0 0 0,2 2 0 0,-1-2 0 0,2 2 128 0,-1-2-128 31,3 1 0-31,0-2 0 0,2 1 0 0,3-1 0 15,1 0 0-15,2 0 0 0,2-2 0 0,1 2 0 0,2-1 0 0,0-2 0 0,2 1 0 0,0-1 0 16,-1 1-320-16,4-1 16 0,-2 0 0 0,1 0 0 31,2 2-368-31,3-1-80 0,0 1-16 0,1-1 0 16,3 2-448-16,2 0-80 0,2 1-32 0,3 3-18960 0</inkml:trace>
  <inkml:trace contextRef="#ctx0" brushRef="#br0" timeOffset="2830.97">11457 12821 14735 0,'0'-1'1312'0,"0"-1"-1056"0,0 2-256 0,0 0 0 0,1 0 1552 0,-1 2 256 0,2-1 48 0,-1 2 16 16,2 3 624-16,1 4 112 0,0 4 16 0,-4-14 16 16,0 0-672-16,15 55-144 0,-15-55-32 0,11 49 0 15,-11-49-832-15,11 62-192 16,-11-62-16-16,10 68-16 0,-6-31-416 0,-1-3-96 0,-3-2-16 0,0-2 0 16,-1 0-208-16,-2-5 0 0,0-1 128 15,-1-1-128-15,0-2 0 0,1-3 128 0,-1 2-128 0,-1-3 0 16,3-3 160-16,-1-1-160 0,0 0 160 0,0-1-160 0,2-2 144 15,-1-1-144-15,1-2 128 0,1-2-128 0,0 1 176 0,0-3-48 16,3-2-128-16,-2 1 192 16,0-1-48-16,2-1-16 0,2 0 0 0,-1-1 0 15,0-1 16-15,2 1 0 0,-1-2 0 0,2 0 0 0,0 0 0 0,2-1 0 16,1 0 0-16,0-2 0 0,0 2-144 0,-1 0 160 16,7-1-160-16,0 0 160 0,-2-1-160 0,1 1 0 0,2 0 0 0,3 0 0 15,1 0 0-15,2 0 0 0,-23 5 0 0,51-9 0 16,-51 9 0-16,50-5 0 0,-50 5 0 0,56-3 0 15,-56 3 0-15,53 1 0 0,-53-1 0 16,0 0 0-16,74 4 0 0,-74-4 0 0,0 0 0 0,65 6 0 16,-65-6 0-16,0 0 0 0,53 2 0 0,-53-2 0 15,0 0 0-15,60-2 0 0,-60 2 0 0,0 0 0 16,52-1 0-16,-52 1 0 16,0 0 0-16,51 0 0 0,-39 0 0 0,3 0 0 0,-15 0 0 0,0 0 0 15,0 0 0-15,59 4 0 16,-59-4 0-16,0 0 0 0,0 0 0 0,0 0 0 15,55 3 0-15,-48-3 0 0,-3 0 0 0,2-2 0 0,-2 2 0 0,-1-1 0 0,0 1 0 0,-2-1 0 16,2-2 128-16,-1 1-128 16,0-1 192-16,0 2-64 0,1-2 0 0,-2 2 0 0,2-2-128 0,0 2 160 15,-1-1-160-15,1-1 160 16,0 2-160-16,0-2 0 0,0 0 0 0,-2 0 0 16,2 1 0-16,0-4 0 0,-2 0 0 0,2 1 0 0,-2-2 0 0,-1 0 160 15,2-2-160-15,-1 1 160 16,-1-2 80-16,2-2 16 0,-2 1 0 0,1 0 0 0,-1-3 32 0,2 0 16 0,-2-2 0 0,1-1 0 31,-1 0-48-31,0 0 0 0,-1 0 0 0,-1-1 0 16,1-1-16-16,-2 1-16 0,-1 0 0 0,-1-1 0 0,0 0-16 0,-2-3 0 0,0 1 0 0,0 3 0 15,1 2-16-15,-1-1 0 0,-2-4 0 0,0-3 0 16,-3 0 0-16,1 0-16 0,1 0 0 0,0-1 0 16,2 2-32-16,-1 0 0 0,2 4 0 0,1 0 0 15,1 2-16-15,-1 2-128 0,1-1 192 0,-1 2-64 16,2 3-128-16,1-2 0 0,-1 5 0 0,1-2 128 0,-2 0-128 0,1 3 0 15,0 0 0-15,-2 1 128 0,1 0-128 32,-1 2 0-32,-1 0 144 0,-1 1-144 0,-2 0 128 0,-2 2-128 15,1-1 160-15,-2 1-160 0,1 0 160 0,-4-1-160 16,1 2 160-16,-2 0-160 0,-2 0 160 0,-1 0-160 16,-1 2 160-16,-1 0-160 0,0 0 176 0,-2-1-176 15,-2 2 192-15,-4 1-192 0,3 1 128 0,-1 0-128 16,-2 2 0-16,-1 0 0 0,1 0 0 0,2 1 0 15,1 0 0-15,3-1 0 0,2 0 0 0,2 0 0 16,3 2 0-16,3-4 0 16,4 2-560-16,2-1-16 0,3 1 0 0,2 0 0 15,3 2-464-15,2-1-112 0,1 1 0 0,4 0-16 16,-7-9-288-16,0 0-48 0</inkml:trace>
  <inkml:trace contextRef="#ctx0" brushRef="#br0" timeOffset="3867.16">11461 14367 16575 0,'2'0'1472'0,"-1"0"-1168"0,2 0-304 0,-2 1 0 0,1 1 1728 0,-1 0 304 0,3 3 48 0,-4-5 16 0,0 0 400 0,0 0 96 16,34 52 16-16,-34-52 0 15,16 45-816-15,-16-45-176 0,11 55-16 0,-7-24-16 0,-1 2-816 0,-1 1-176 16,-1 0-16-16,-2-2-16 0,1 1-352 0,-2-4-64 16,1-1-16-16,-2-4 0 0,1 2 16 0,1-5 0 15,-2 0 0-15,2-2 0 0,-2-1 48 0,0-4 0 0,0 0 0 0,1-1 0 16,-1-2 0-16,1 1 0 0,1-4 0 0,1-1 0 16,1-1-32-16,2-1 0 0,1 0 0 0,2-2 0 15,1-1-16-15,-7-2 0 16,0 0 0-16,0 0 0 0,0 0 16 0,59-5 0 0,-43 0 0 0,-1-2 0 15,4 0-16-15,-1 0 0 0,-1 0 0 0,0-1 0 16,1 1-16-16,-1-2 0 0,-17 9 0 16,36-13 0-16,-36 13-128 0,0 0 128 0,45-9-128 0,-45 9 128 15,0 0-128-15,0 0 0 0,59-5 0 0,-59 5 0 0,0 0 0 0,0 0 0 16,62 5 0-16,-62-5 0 16,0 0 0-16,0 0 0 0,71 15 0 0,-71-15 0 0,0 0 0 0,65 20 0 15,-65-20-176-15,0 0 176 0,68 20-288 0,-68-20 32 16,0 0 0-16,65 11 0 0,-65-11 48 0,0 0 16 15,59 0 0-15,-59 0 0 0,0 0 192 0,52-8 0 16,-52 8 0-16,0 0-144 0,47-12 144 0,-34 8 0 16,-1 0 0-16,1-1 0 0,-2 1 0 0,-1 0 0 31,2-2 0-31,-2 2 0 0,1-3 0 0,-3 1 144 16,1 1-144-16,-1-1 0 0,1 0 192 0,-2-2-192 0,1 1 192 0,-1-2-192 15,0 2 256-15,-1-1-64 0,1-1-16 0,-1 0 0 16,-1-1 80-16,0 0 0 0,-1 0 16 0,0-1 0 15,0-1 0-15,-1 2 0 0,0-1 0 0,-2 1 0 16,1-1-16-16,-1 0-16 0,-1-1 0 0,-1 1 0 16,-1-2 16-16,1 1 16 0,-2-3 0 0,0 0 0 15,1-2 48-15,-3 0 16 0,1 1 0 0,-2 1 0 16,1-3 16-16,-2-4 0 0,-3-2 0 0,-1-1 0 16,-2 1-32-16,0 0 0 0,-1 1 0 0,-2 1 0 15,-3 0-16-15,0 1-16 0,1 1 0 0,0 2 0 16,-2 3 0-16,-1 0 0 0,-2 3 0 0,0 0 0 0,-1 3-96 0,-1 0 0 15,0 2-16-15,-2 1 0 0,1 2-176 0,-1 1 0 16,-1 3 0-16,0 2 128 16,-2 1-256-16,3-1-64 0,1 4-16 0,-1-2 0 15,3 3-576-15,0-1-112 0,4 1-32 0,2 1 0 16,2 0-288-16,3 0-48 0,2 2-16 0,1 0 0 16,3 0-208-16,0 0-48 0</inkml:trace>
  <inkml:trace contextRef="#ctx0" brushRef="#br0" timeOffset="23474.34">14405 11815 3567 0,'6'0'320'0,"-5"0"-320"0,1 0 0 0,-1 0 0 0,0 0 0 0,-1 0 0 16,0-1 0-16,2 1 0 0,-1-2 0 0,1 1 0 15,-1-2 0-15,1 2 0 0,-1-2 0 0,-1 0 0 16,0 0 0-16,-1 1 0 0</inkml:trace>
  <inkml:trace contextRef="#ctx0" brushRef="#br0" timeOffset="24078">14503 11697 3903 0,'-2'0'0'0,"2"0"0"0,0-2 0 0,0 4 0 0,2-2 0 0,-2 0 0 15,0-2 0-15,0 1 0 0,1-1 0 0,0 0 0 16,1 0 0-16,1 1 0 0,0-2 0 0,-2 1 0 15,0 1 0-15,1 0 0 0,-1 1 0 0,1-2 0 16,-1 2 0-16,-1 0 0 0,0 0 0 0,0 0 0 16,1 2 0-16,1-2 0 0,-1 0 0 0,1 0 0 15,0 0 0-15,0-2 0 0</inkml:trace>
  <inkml:trace contextRef="#ctx0" brushRef="#br0" timeOffset="27799.6">17605 8597 7359 0,'0'-6'656'0,"0"4"-528"0,0-1-128 0,-2 0 0 0,2 1 1760 0,0 1 320 0,-1 0 64 0,1-2 16 0,-1-1 1504 16,-1-1 304-16,1 0 64 0,-1 0 16 0,1 1-1072 0,1 1-224 16,-2 2-32-16,1 0-16 15,1 1-1488-15,-1 0-320 0,1 2-48 0,-2 3-16 0,1 0-352 0,-2 2-80 16,2 2-16-16,-2-1 0 0,1 2-80 0,0 2-32 16,0 0 0-16,1 0 0 0,-1-1-16 0,1 0-16 15,-1 0 0-15,1 1 0 0,0-1-48 0,1 2 0 16,-2-1 0-16,1 0 0 0,-1-1 0 0,0-1 0 15,0 0 0-15,1 0 0 0,-2 0 0 0,2-2 0 16,-2 1 0-16,1-2 0 0,-1-2 0 0,1 2-16 16,0-1 0-16,-1-3 0 0,2 1-32 0,-2 0 0 15,2-1 0-15,-2 0 0 0,1 0-144 0,0-2 192 16,0 1-192-16,1-2 192 0,-1 1-192 0,2-1 160 0,-1 1-160 0,1-1 160 16,-1 0-160-16,1 0 0 0,0 0 0 15,0-1 0-15,0 1 0 0,1-3 0 0,-1 2 0 16,3-2 0-1,0-1-640-15,1-1-48 0,2 1-16 0,-1 0 0 16,4 0-576-16,-1-2-128 0,3 2-32 0,1 0-17952 0</inkml:trace>
  <inkml:trace contextRef="#ctx0" brushRef="#br0" timeOffset="28439.12">17824 8789 10127 0,'1'-1'896'0,"1"-2"-704"16,-1 2-192-16,0-1 0 15,1 1 2688-15,1-2 496 0,1-1 96 0,3-5 32 0,0-1 1120 0,1-2 240 16,2-3 32-16,-1 1 16 0,-2 0-2800 0,0 0-576 16,0-2-96-16,-3 2-32 15,2-1-320-15,-2-2-64 0,-2 1 0 0,-1-1-16 0,-1 0-80 0,-1-1-16 0,-4 0 0 0,1 1 0 16,1 0-112-16,-2 0-32 15,-1 0 0-15,-3-1 0 0,1-4-128 0,-3 1-16 16,-1-1-16-16,-2 2 0 0,4 4-176 0,-4 1-48 16,-3-1 0-16,-2 1 0 0,-5 0-192 0,-6 4 0 15,-1 3 128-15,-2 2-128 0,-1 5 0 0,-5 3 0 0,-4 4 0 0,-2 5 0 16,4 5 0-16,3-1 0 0,8 5 0 0,2 3 0 16,3 2 0-16,1 5-192 0,0-2 192 0,1 3-160 15,1 3-16-15,0 4 0 0,3 2 0 0,0 1 0 16,4-2-176-16,1-3-32 0,2-5-16 0,2 1 0 15,3-1-32-15,2-2 0 0,2-4 0 0,1-1 0 0,2-24 224 0,0 0 32 16,15 68 16-16,-15-68 0 0,0 0 160 0,41 52 0 16,-41-52-144-16,0 0 144 0,64 38 0 0,-64-38-144 15,0 0 144-15,77 23 0 0,-77-23 0 0,0 0 0 16,69 13 0-16,-69-13 0 16,0 0 0-16,62 5 0 0,-62-5 0 0,40-3 0 15,-22 1 0-15,0-1 0 0,-1-1 0 0,0-2 0 0,0-1 224 0,2 0-48 16,0-3-16-16,1 0 0 15,0 0 160-15,-2 0 48 0,-1 0 0 0,0-1 0 0,-1 0 64 0,-1-3 16 16,-1-2 0-16,-2 1 0 0,-2 0 112 0,-2-2 16 0,2-4 16 0,-3-3 0 16,0 0 48-16,-1-1 16 0,-2-2 0 0,-3 3 0 15,-1 4 0-15,-1 2 0 16,1-1 0-16,0 4 0 0,-1 1-528 0,-2 0-80 0,1 1-48 0,0 3 0 16,-3 0 0-16,1 0 0 0,0 3 0 0,-2 0 0 15,2 1 0-15,-2 2 0 0,2 0 0 0,-2 0 0 16,1 2 0-16,1 0 0 15,-1 0 0-15,2 1 0 0,1 1 0 0,-1 1 0 16,1 1 0-16,1 0 0 16,1 4-1264-16,-1 0-240 0,1 1-48 0,-3 1-16 0,1 4-544 0,1 2-128 0</inkml:trace>
  <inkml:trace contextRef="#ctx0" brushRef="#br0" timeOffset="29542.6">17003 9051 7359 0,'4'-8'656'0,"-2"4"-528"0,0 1-128 0,0 1 0 0,-2 0 1472 0,0 1 272 0,1-1 48 0,1 0 16 0,-1-3 1328 0,2 0 272 0,-2-1 48 0,-1 0 16 15,-1 2-864-15,0 1-176 0,-2 2-48 0,-2-1 0 16,0 2-784-16,-1 0-144 0,-1 3-48 0,-3 0 0 15,2 0-640-15,-2 1-144 16,-1 2-32-16,-2-1 0 0,-1 3-144 0,0-3-16 16,-2 2-16-16,-1 0 0 0,2 0-32 0,-1 0-16 0,0 0 0 0,1 1 0 15,-2 0-48-15,1-1-16 0,1 3 0 0,-3 0 0 16,1 1-144-16,-3 0-32 0,-3 2 0 16,1 0 0-16,0 0-128 0,0-1 192 0,-1 2-192 0,1-1 192 15,2-2-192-15,-1 2 160 0,-3 1-160 0,-2 3 160 0,1-1-160 16,-1 1 128-16,1 0-128 0,-1 0 128 0,1 0-128 0,0 1 128 15,-1 2-128-15,2-2 128 16,4-1-128-16,1 0 192 0,-3 1-192 0,0 1 192 0,2-1-48 0,-3 0 0 16,-1 2 0-16,-1-1 0 0,2-1 32 0,-1 0 0 15,-1 2 0-15,-3 0 0 0,-1 1 16 0,-2 0 16 16,0-1 0-16,0 1 0 0,2 0-16 0,-3 1-16 16,0-1 0-16,0 1 0 0,-1 4-176 0,2-1 192 15,3 1-192-15,1-1 192 0,1 2-192 0,1-2 0 16,1 4 144-16,0-1-144 0,1-5 0 0,2 2 0 15,-3 0 0-15,0 4 128 0,2-2-128 0,-2-1 0 16,0 1 128-16,-1 1-128 0,0-2 0 0,0-1 144 0,-1 4-144 0,1-4 0 16,1-1 208-16,0 1-64 15,-2 1-16-15,2-1 0 0,3 1 0 0,0 1 0 0,1 2 0 0,0 0 0 16,2-1-128-16,0 0 192 0,-1 2-192 0,1-1 192 16,1 0-192-16,0-1 160 0,-1 2-160 0,-1-2 160 15,4 0-160-15,-2 0 0 0,3 1 0 0,-2-3 128 16,3 1-128-16,1-1 0 0,-1-1 0 0,2 1 0 15,-2 2 0-15,2 0 0 16,1 0 0-16,-2-1 0 0,3 0 0 0,0-2 0 16,1-2 0-16,2-2 0 0,-1 2 0 0,0-3 0 15,0-1 0-15,1-2 0 0,2 0 0 0,-2-1 0 0,1-1 0 0,-1 1 0 16,0-2 0-16,1 0 0 0,-1-1 0 0,0 0 0 16,2-2 0-16,-2 0 0 0,-1 2 0 0,2-2 0 15,-1-1 0-15,-2 0 0 0,3-2 0 0,0 1 0 0,1-2 0 0,-1 0 0 16,1-1 0-16,0-1 0 0,0 0 0 15,-1 0 160-15,2-2-160 0,-1 1 160 0,1-1-160 0,1-1 192 16,-3 0-192-16,1 1 192 16,1 0-64-16,0 0-128 0,-1 1 192 0,1-1-64 0,-1 0-128 0,0 1 192 15,0-1-192-15,-1 1 192 16,1-1-192-16,1 1 0 0,-1 0 144 0,-1-1-144 16,2 1 0-16,0-1 0 0,1 1 0 0,0-2 128 0,0 1-128 0,1-2 0 0,-1 1 0 0,1-1 0 15,1 0 0-15,0-1 0 16,0 0 0-16,0 0 0 0,1-1-192 0,2 0-16 0,1-2 0 0,2 0 0 31,1-1-1072-31,2-2-192 0,1-1-64 0,1 0-20880 16</inkml:trace>
  <inkml:trace contextRef="#ctx0" brushRef="#br0" timeOffset="32939.11">22104 9179 15663 0,'-1'1'1392'0,"-1"-1"-1120"0,1 0-272 0,1 0 0 0,-2 0 1152 0,1 0 160 15,-2 0 32-15,-1 2 16 0,0-2 1216 0,-2 0 240 16,2 1 64-16,0-2 0 0,1 1-928 0,1 0-176 16,2 0-48-16,0-2 0 0,0 4-576 0,0-4-112 15,2 1-16-15,-1 1-16 16,1 0-528-16,0-1-96 0,3 1-32 0,0 1 0 0,1-2-64 0,2 1-16 15,1 1 0-15,2-1 0 0,0 0-48 0,4 0-16 16,0 0 0-16,1 0 0 0,-1 0 16 0,2 0 0 16,4 0 0-16,1 1 0 0,2 1-32 0,0-2 0 15,-2 0 0-15,-1 0 0 0,1 0-32 0,-4 0-16 0,2 0 0 0,-3 0 0 16,1-2-16-16,0 2 0 16,2 0 0-16,-1 0 0 0,-1 0 0 0,-1 2 0 0,0-2 0 0,-2 1 0 15,1 1 0-15,1-2 0 0,0 1 0 0,1-1 0 16,2 2-128-16,0-1 160 15,2 0-160-15,-1 1 160 0,2-1-160 0,-2 2 0 16,0-2 144-16,-2 1-144 0,-2 1 0 0,0-3 128 0,0 1-128 0,1-1 0 16,-1 2 0-16,0-2 128 15,1 1-128-15,-2 0 0 0,1 1 128 0,-2 1-128 16,-1-1 128-16,-1 0-128 0,1 1 128 0,-1-1-128 16,-13-2 128-16,0 0-128 0,37 6 128 0,-27-4-128 0,2-1 128 15,0 0-128-15,0 1 128 0,0-1-128 0,-12-1 128 0,0 0-128 0,0 0 0 0,48 7 144 16,-38-7-144-16,-2 0 0 0,1 2 128 0,-1-2-128 15,-1 0 0-15,3 0 0 16,-2 1 128-16,2 0-128 0,2 1 0 0,-4-1 0 0,1-1 176 0,-2 0-176 16,0 0 160-16,0 0-160 0,0 0 256 0,-2 0-64 15,1 0 0-15,0-1 0 0,-2-1 32 0,2 0 0 16,-2 0 0-16,0 2 0 0,0 0-32 0,1 0-16 16,-3-1 0-16,1-1 0 15,0 1-176-15,-1 0 160 0,-1-1-160 0,0 1 160 0,-1 1-160 0,-1-2 0 16,0 1 0-16,-2 0 0 0,0-1 0 0,-3 1 0 15,1-1 0-15,-1 1 0 16,-1-1 0-16,0 1-256 0,-2 1 48 0,2 0 0 16,0 0-896-16,2 0-176 0,-1 0-48 0,2 1-13040 0,-2 1-2608 0</inkml:trace>
  <inkml:trace contextRef="#ctx0" brushRef="#br0" timeOffset="34349.82">24111 9152 12895 0,'-1'0'1152'0,"2"0"-928"0,1 2-224 0,1-2 0 0,-1 0 704 0,1 1 112 0,2 0 16 0,3 1 0 15,2 1 1536-15,4 0 304 0,4-2 64 0,-1 2 16 16,-4 0-448-16,4-3-64 0,3 1-32 0,0-1 0 16,-2 0-560-16,0 0-112 0,1 1-32 0,-2-1 0 15,1 2-720-15,2-1-144 0,1-1-16 0,2 2-16 16,-23-2-288-16,52 2-48 0,-28-2-16 0,1 0 0 15,1 0-32-15,2 0-16 0,3-1 0 0,4 1 0 0,8 0-64 16,0-1-16-16,4 1 0 0,-5-2 0 16,-8 1 96-16,-1-1 16 0,-2 1 0 0,-1 0 0 0,1-1-80 0,-2 1-16 15,0-1 0-15,-3 2 0 0,-2 0 48 0,-1 0 0 16,-3 2 0-16,-3-1 0 0,-2 1-192 0,-2-1 192 16,0 2-192-16,-2-2 192 0,-1 1-192 0,0 0 128 15,-2 1-128-15,-1 0 128 0,0 0-128 0,1 0 192 16,-1 0-192-16,-2-1 192 0,1 0-192 0,1-1 160 15,0 1-160-15,0-1 160 0,-3 1-160 0,-1-1 0 16,-3-1 0-16,0 1 0 0,0-1 0 0,0 0 0 0,0 0 128 16,2 0-128-16,2 0 0 0,-1-1 0 0,-6 1 0 0,0 0 0 15,2 0 0-15,-1-1 0 0,4-1 0 0,-4 1 0 16,-1 1-160-16,-2-2-16 0,-2 1 0 0,-2 1 0 31,-2-2-832-31,-2 2-160 0</inkml:trace>
  <inkml:trace contextRef="#ctx0" brushRef="#br0" timeOffset="35037.51">26288 9077 18431 0,'5'0'1632'0,"-1"0"-1312"0,0 0-320 0,-1 0 0 0,1 2 1520 0,0-2 224 0,6 0 48 0,4 1 16 0,7-1 752 16,5 2 160-16,1-2 32 0,1 1 0 0,0-1-992 0,3 0-192 15,3 1-32-15,-4-1-16 0,-5 2-816 0,1-1-176 16,3 1-16-16,-3-2-16 0,-26 0-160 0,54 4-16 16,-21-1-16-16,7-2 0 0,5 2-16 0,3 0 0 0,3 0 0 15,-1-1 0 1,0 4-16-16,-4-3 0 0,-5 1 0 0,-6-2 0 0,-4 0-64 0,-4 0-16 0,-2-2 0 0,-4 1 0 15,-2 1 32-15,2-2 0 16,6 0 0-16,2 0 0 0,4 0 32 0,-3-2 0 16,-1 2 0-16,-3 0 0 0,-5-1 0 0,-3-1 16 15,-2 2 0-15,-5-1 0 0,-1 2-80 0,-4-1-32 0,-2 0 0 0,-3 0 0 16,1 0-160-16,-2 2 0 0,-3-2 0 0,-1 0 0 16,-1 1 0-16,-2-1 0 15,-1 0 0-15,-5 0 0 0,-2 0-256 0,-2 0-96 16,0 2-16-16,1-2 0 15,1 1-704-15,1 0-144 0,1 1-16 0,0 1-18800 0</inkml:trace>
  <inkml:trace contextRef="#ctx0" brushRef="#br0" timeOffset="35647.86">28120 9099 14735 0,'3'1'1312'0,"2"-1"-1056"0,-3 1-256 0,1-1 0 0,0 2 1344 0,3-2 224 15,5 1 32-15,7 2 16 0,9 0 1104 0,6 0 224 0,2-2 32 0,3 1 16 16,3-2-608-16,0-2-112 16,0-1-32-16,-1 0 0 0,-9 2-1152 0,4 0-256 0,3-2-32 0,4 0-16 15,-1 0-256-15,2 0-48 0,2 2-16 0,-1-1 0 16,-3 2-48-16,-4 2-16 0,-4-1 0 0,0 2 0 15,2 0-160-15,9 3-48 0,13-1 0 0,3 2 0 16,0 0 48-16,-4-1 0 0,-5-2 0 0,-6-1 0 16,-7 0-240-16,-7 0 176 0,-2 0-176 0,-8-2 160 15,-3 2 80-15,-4-2 16 0,-2 1 0 0,-2-2 0 16,-2 1-64-16,-2 0-16 0,-2-1 0 0,-3 0 0 16,1 0-176-16,-1 2 0 0,1-2 0 0,-2 0 128 0,-2-2-128 0,-2 2 0 15,-5-1 0-15,0-2 0 16,-3 2-432-16,-1-2-16 15,-1-1 0-15,0 0 0 0,2-2-704 0,-5 0-160 16</inkml:trace>
  <inkml:trace contextRef="#ctx0" brushRef="#br0" timeOffset="36258.61">21002 9108 15663 0,'14'-1'1392'0,"-5"1"-1120"0,-1 0-272 0,1 0 0 0,-1 0 816 0,-1 0 96 0,5 0 32 0,6 0 0 0,13 0 1472 0,7-1 288 15,5-1 64-15,-4-1 16 0,-2 1-352 0,-6-1-80 16,-4 0-16-16,-7 1 0 0,-4 0-1216 0,-4 0-240 16,-4 1-48-16,-2 1-16 15,-5 0-560-15,-1 0-128 0,-1 0 0 0,-3 0-12176 16,-3 3-2432-16</inkml:trace>
  <inkml:trace contextRef="#ctx0" brushRef="#br0" timeOffset="59426.44">26083 4312 13823 0,'0'0'1216'0,"2"0"-960"0,-1 0-256 0,-1 0 0 0,0 0 768 0,2 0 96 0,-1 0 32 0,2 0 0 15,1-1 2224-15,2-1 448 0,1 2 80 0,0-3 32 16,1 3-1360-16,2-1-272 0,2-2-48 0,-3 2-16 16,3-2-880-16,1 2-176 0,-13 1-32 0,0 0-16 15,39-5-512-15,-26 4-112 0,1 0 0 0,-14 1-16 16,0 0-240-16,45-2 176 0,-45 2-176 0,0 0 160 15,0 0-160-15,0 0 0 0,55 10 0 0,-55-10 0 16,0 0-720-16,0 0-80 0,0 0-16 0,0 0-16880 16</inkml:trace>
  <inkml:trace contextRef="#ctx0" brushRef="#br0" timeOffset="59626.34">26042 4487 19343 0,'3'0'1728'0,"2"0"-1392"16,0 0-336-16,-1-1 0 0,-1 1 1136 0,3-2 144 15,4 1 48-15,-10 1 0 0,0 0 2080 0,53-8 432 16,-53 8 64-16,40-6 32 0,-40 6-2464 0,0 0-512 16,44-7-80-16,-34 5-32 15,-2 1-1168-15,-2 0-224 0,-2 1-48 0,-1 0-17184 0</inkml:trace>
  <inkml:trace contextRef="#ctx0" brushRef="#br0" timeOffset="61097.51">26976 1795 14735 0,'-3'0'1312'0,"2"-2"-1056"0,1 2-256 0,1 0 0 0,-1 0 912 0,0 0 128 0,0 0 32 0,0 0 0 16,0 2 1792-16,0-1 352 0,2 0 80 0,1 4 16 16,-2-1-1392-16,-1 0-256 0,1 2-64 0,-1 1-16 15,2 0-480-15,-2 1-80 0,-2 1-32 0,1 2 0 16,0 2-368-16,-2 1-80 0,0 0-16 0,-1 3 0 15,1 0-176-15,-1 1-32 0,-1 4-16 0,0-3 0 16,1 3-80-16,-1 0-16 0,3 4 0 0,-3 0 0 16,5-26-80-16,-3 53-128 0,3-53 176 0,-1 51-176 15,1-51 160-15,1 49-160 0,-1-49 128 0,2 47-128 16,-2-47 128-16,3 48-128 0,-3-48 128 0,0 45-128 16,0-45 176-16,0 44-48 0,0-44-128 0,-2 48 192 0,2-48-48 0,-1 51-16 15,1-51 0-15,0 58 0 0,0-58-128 16,1 57 160-16,-1-57-160 0,2 58 160 0,-2-58-160 0,3 65 128 15,-3-65-128-15,4 68 128 0,-4-68-128 0,5 65 0 16,-5-65 0-16,6 62 0 0,-6-62 0 0,7 60 128 16,-7-60-128-16,7 60 0 0,-7-60 128 0,7 60-128 15,-7-60 0-15,6 55 128 0,-6-55-128 0,6 65 128 16,-6-65-128-16,5 72 128 0,-5-72-128 0,6 69 128 16,-6-69-128-16,3 65 128 0,-3-65-128 0,4 64 128 15,-4-64-128-15,3 60 128 0,-3-60-128 0,0 60 0 16,0-60 0-16,-2 59 128 0,2-59-128 0,-1 57 0 15,1-57 0-15,-3 63 128 0,2-29-128 0,-2-1 0 16,3-33 0-16,-3 62 128 0,3-62-128 0,-1 58 0 16,1-58 0-16,-2 53 0 0,2-53 0 0,0 53 128 0,0-53-128 0,-3 50 0 15,3-50 128-15,-1 53-128 0,1-53 0 0,-1 52 128 16,1-52-128-16,-2 51 0 0,2-51 0 0,-1 55 0 16,1-55 0-16,-2 59 0 0,2-59 0 0,0 61 0 15,0-61 0-15,0 55 0 0,0-55 0 0,0 52 0 16,0-52 0-16,2 53 0 0,-2-53 0 0,0 46 0 15,0-46 0-15,0 46 128 0,0-46-128 0,0 49 0 16,0-49 0-16,-2 52 128 0,2-52-128 0,-1 54 0 16,1-54 0-16,-3 54 0 0,3-54 128 0,-3 53-128 15,3-53 0-15,-1 51 0 0,1-51 0 0,-3 51 0 0,3-51 0 16,-1 52 0-16,1-52 128 0,-2 51-128 16,2-51 0-16,0 48 0 0,0-48 0 0,0 50 0 15,0-50 0-15,0 48 0 0,0-48 0 0,2 53 0 0,-2-53 0 0,0 54 0 16,0-54 0-16,0 57 0 0,0-57 0 0,-2 55 0 15,2-55 0-15,-1 58 0 0,1-58 0 0,-2 48 0 16,2-48 0-16,0 50 0 0,0-50 0 0,0 50 0 16,0-50 0-16,0 44 0 0,0-44 0 0,3 41 0 15,-3-41 0-15,2 42 0 0,-2-42 128 0,4 44-128 16,-4-44 0-16,1 44 128 0,-1-44-128 0,0 43 128 16,0-43-128-16,0 44 128 0,0-44-128 0,0 40 0 15,0-40 0-15,-1 41 128 0,1-41-128 0,-2 36 0 16,2-36 0-16,0 0 128 0,0 50-128 0,0-50 0 15,0 0 144-15,0 44-144 0,0-44 128 0,0 0-128 16,0 41 160-16,0-41-160 0,0 0 160 0,-1 41-160 16,1-41 160-16,0 0-160 0,-1 38 144 0,-1-27-144 0,2-11 128 0,0 0-128 15,0 34 0-15,0-34 0 0,0 0 128 0,0 0-128 16,0 0 0-16,3 45 128 0,-3-45-128 0,0 0 128 16,0 0-128-16,0 0 128 0,0 0-128 0,10 52 128 15,-10-52-128-15,0 0 0 0,0 0 144 0,0 0-144 16,8 46 0-16,-8-46 0 0,0 0 0 0,0 0 128 15,0 0-128-15,0 0 0 0,10 49 0 0,-10-49 0 16,0 0 0-16,0 0 0 0,0 0 0 0,0 0 0 16,0 0 0-16,21 50 0 0,-21-50 0 0,0 0 0 15,0 0 0-15,0 0 144 0,0 0-144 0,0 0 0 16,0 0 176-16,0 0-176 0,58 19 160 0,-58-19-160 0,0 0 192 0,38-10-64 16,-26 6-128-16,-12 4 192 0,28-8-64 15,-12 4 0-15,-1-1-128 0,1 0 192 16,-16 5-192-16,29-7 144 0,-29 7-144 0,31-6 128 0,-31 6-128 0,0 0 0 15,0 0 0-15,46-4 0 0,-46 4 0 0,0 0 0 16,0 0 0-16,0 0 0 0,0 0-192 0,0 0-64 16,0 0 0-16,0 0-16 15,0 0-576-15,49 3-112 0,-48-5-32 0,1-1 0 16,-1-1-352-16,1-2-80 0</inkml:trace>
  <inkml:trace contextRef="#ctx0" brushRef="#br0" timeOffset="61816.34">26941 1837 21183 0,'1'0'1888'0,"1"0"-1504"0,-2 0-384 0,1 1 0 0,-1-1 1472 0,2 0 240 0,0 2 32 0,4-1 16 16,1 2 896-16,3-2 176 0,-10-1 48 0,0 0 0 15,0 0-1504-15,0 0-288 0,55 16-64 0,-55-16-16 16,0 0-528-16,0 0-96 0,0 0-32 0,52 11 0 0,-52-11-96 0,0 0-32 16,0 0 0-16,0 0 0 15,50 9-80-15,-43-9-16 0,1 0 0 0,-2 0 0 0,0 0-128 0,-2 0 0 16,0-2 0-16,-1 2 128 15,-2 0-128-15,1 0-256 0,-2 0 64 0,0 0 16 16,-2 0-592-16,1 0-112 0,0 2-16 0,-1 1-17552 16</inkml:trace>
  <inkml:trace contextRef="#ctx0" brushRef="#br0" timeOffset="62699.71">27345 2052 11967 0,'3'0'528'0,"-2"-2"112"0,1 2-512 0,-2 0-128 0,0 0 0 0,0 0 0 0,1 0 1920 0,-1 0 336 0,1 0 80 0,1 0 16 16,-1 2 1152-16,2 1 224 0,-2-1 48 0,2 3 16 15,0-1-1856-15,0 3-368 0,0 0-80 0,0 1-16 16,-3-8-752-16,0 0-144 0,0 0-48 0,0 0 0 0,24 70-288 15,-24-70-64-15,0 0-16 0,0 0 0 0,26 69-160 0,-26-69 0 16,0 0 144-16,0 0-144 0,32 65 0 0,-32-65 0 16,0 0 0-16,0 0 0 0,0 0 0 0,38 61 0 15,-38-61 0-15,0 0 128 0,0 0-128 0,0 0 0 16,0 0 0-16,0 0 0 0,0 0 0 0,43 45 0 16,-38-44 128-16,-1 1-128 0,-1-4 224 0,0 1-32 15,-1-1 0-15,1-2 0 0,0 0 176 0,0-2 16 16,0-1 16-16,0-1 0 0,-1-1 96 0,1-1 16 15,-1-1 0-15,-1 0 0 0,2-2 16 0,-2 0 16 16,1 2 0-16,0-3 0 0,1 0-128 0,-1-3-32 16,2 1 0-16,0-2 0 0,0 2-128 0,-1-1-16 15,3 1-16-15,-3 0 0 0,1 3-64 0,0 2-16 0,-1 0 0 16,0 1 0-16,-2 1-16 0,1 2 0 0,1 2 0 0,-2-1 0 16,0 3 0-16,1 0-128 0,-1 3 192 0,-1 0-64 15,2 2-128-15,-1 2 0 0,0 0 144 0,1 3-144 16,-2-7 0-16,0 0 0 0,0 0 0 0,0 0 0 15,17 62 0-15,-17-62-192 0,0 0 64 0,0 0 0 16,24 61-160-16,-24-61-32 0,0 0 0 0,0 0 0 16,29 54 80-16,-29-54 16 0,0 0 0 0,0 0 0 15,0 0 80-15,0 0 16 0,48 54 0 0,-48-54 0 16,0 0-48-16,0 0 0 0,0 0 0 0,0 0 0 0,54 29 48 0,-54-29 0 16,0 0 0-16,0 0 0 0,0 0 128 0,0 0-128 15,57 10 128-15,-50-10-128 0,1 0 128 0,-2 0 0 16,1-1 0-16,-1-1 0 15,-2-1 0-15,0 1 0 0,0-3 0 0,1 0 0 0,-1-2 144 0,-1 0 64 16,1 0 16-16,-1-2 0 0,-1-1 176 0,1 0 48 16,-1-2 0-16,1-1 0 0,-2-1 32 0,0-2 16 15,-1-1 0-15,0-3 0 0,0 1 48 0,-1-3 16 16,1 3 0-16,-1-4 0 0,-1-1-64 0,2 0-16 16,0 1 0-16,0 4 0 0,2 2-192 0,-2 1-32 15,1 2-16-15,-1 1 0 0,0 3-240 0,1 1 176 16,-1 1-176-16,0 1 160 0,2 3-160 0,-2 1 0 0,-2 1 0 15,2 2 0-15,2 0 0 0,-2 0-144 16,0 2 144-16,0 3-208 16,-2 2-816-16,2 3-144 0,-1 2-48 0,1 2 0 15,0-14-576-15,0 0-128 0,7 55-32 0,-7-55-19216 0</inkml:trace>
  <inkml:trace contextRef="#ctx0" brushRef="#br0" timeOffset="62969.28">28133 2320 24879 0,'2'-1'1088'0,"-2"-1"256"0,1 1-1088 0,-1 1-256 0,0 0 0 0,0 0 0 0,0 0 2640 0,0 0 480 0,0 1 80 0,-1 2 32 15,1 3-1344-15,-2 1-272 0,1 3-48 0,-1 0-16 0,1 2-944 0,1 1-192 16,0 1-32-16,-1 2-16 15,1-1-112-15,0-15 0 0,0 0-16 0,2 43 0 0,-2-43-48 0,0 0-16 16,0 0 0-16,0 0 0 0,12 53-16 0,-11-46 0 16,2-1 0-16,0-2 0 0,0-1-160 0,-1-1 128 15,1-1-128-15,-1-1 128 0,0-1-416 0,0-1-96 16,-2-1 0-16,0 2-19552 16</inkml:trace>
  <inkml:trace contextRef="#ctx0" brushRef="#br0" timeOffset="64148.88">27401 3183 21183 0,'0'0'1888'0,"0"0"-1504"0,0-1-384 0,0 1 0 0,0 0 2672 0,0-1 464 16,0 1 80-16,-1-2 32 0,1 1-752 0,0-1-160 0,1 2-32 0,1 0 0 15,-1 3-1472-15,1 0-288 0,0 1-64 0,0 0-16 16,1 3-64-16,0 2-16 0,-1 1 0 0,-2-10 0 15,0 0-48-15,0 0-16 0,0 0 0 0,17 65 0 16,-17-65-96-16,0 0-32 0,17 55 0 0,-17-55 0 16,0 0-192-16,23 61 176 0,-23-61-176 0,0 0 160 15,31 59-160-15,-31-59 0 0,0 0 0 0,0 0 0 16,41 62 0-16,-41-62 0 0,0 0 128 0,0 0-128 16,0 0 0-16,49 54 0 0,-49-54 0 0,0 0 0 15,0 0 0-15,0 0 0 0,0 0 0 0,0 0 128 16,55 35-128-16,-47-33 128 0,-4-1-128 0,1-1 128 15,0 0-128-15,-3-1 0 0,3-1 0 0,-4 1 128 16,1-2-128-16,-1-1 128 0,0-1-128 0,-1 0 128 16,0-1 128-16,0-1 0 0,0-3 16 0,-1 0 0 0,1-1 64 0,0 0 16 15,0-3 0-15,0-1 0 0,0 0-32 0,0-2-16 16,0 0 0-16,0-3 0 0,0 0-64 0,1 1-16 16,2-3 0-16,-1 4 0 0,-1 1-64 0,0-3-16 15,2 2 0-15,-1-2 0 0,1 2-16 0,-2 1 0 0,0 3 0 0,1-2 0 16,-1 4 0-16,1-3-128 15,0 4 192-15,1 0-64 0,0 2 0 0,-2 1 0 16,2 1 0-16,0 1 0 0,-1 2 0 0,-1 0-128 16,0 2 192-16,-2 1-64 0,2 1-128 0,-1 0 128 15,0 1-128-15,0 2 128 0,0-2-128 0,0 4 0 16,0 2 0-16,0 1 0 0,0 4 0 0,0 0 0 16,-1 1 0-16,1-13 0 0,0 0-192 0,1 51 192 0,-1-51-192 0,2 45 192 15,-2-45-320-15,3 51 48 0,-3-51 16 16,4 51 0-16,-4-51-128 0,0 0 0 0,13 65-16 15,-13-65 0-15,0 0 80 0,0 0 0 0,22 65 16 0,-22-65 0 16,0 0 160-16,0 0 144 0,0 0-208 0,0 0 80 16,44 53 128-16,-44-53-128 0,0 0 128 0,0 0-128 15,0 0 128-15,0 0 0 0,61 22-144 0,-51-24 144 16,-1 2 0-16,1-1 0 0,3-2 0 0,-2 0 0 16,-1-1 0-16,0 0 0 0,-1-3 0 0,-1 1 0 15,-1 0 192-15,0-2 16 0,-1-1 0 0,-2-1 0 16,0 1 240-16,1-3 64 0,-1-2 0 0,0 0 0 15,-1-2 32-15,0 0 16 0,-2-3 0 0,2-2 0 0,-2 0-96 0,2 0-16 16,-1-1 0-16,-1 1 0 16,-1 1-96-16,1-2-32 0,1-1 0 0,-1 1 0 0,1 0-96 0,-1 1-32 15,0 6 0-15,1-1 0 0,-2 2-192 0,1 0 0 16,-1 4 128-16,2 2-128 0,-2 2 0 0,0 0 0 16,0 3 0-16,0 1 0 0,-2 2-208 0,4 0-48 15,-2 1 0-15,0 3 0 16,0 0-912-16,0 4-192 0,1 1-48 0,-1 4 0 15,0 3-352-15,0-16-80 0,2 42-16 0,-2-42-19072 16</inkml:trace>
  <inkml:trace contextRef="#ctx0" brushRef="#br0" timeOffset="64637.5">28137 3654 19343 0,'0'-3'848'0,"0"2"192"0,2-1-832 0,-2 1-208 0,0-1 0 0,0 1 0 0,0-2 3648 0,1 0 672 0,1-1 144 0,0-3 16 0,1-2-2064 0,2 1-432 15,-1-2-64-15,1 0-32 0,1 2-1040 0,1-4-208 16,0 4-32-16,0-2-16 0,3 2-144 0,1-1-48 16,1 1 0-16,0-1 0 0,3 1-176 0,-3 1-32 15,1 2-16-15,-2 1 0 16,1 1-176-16,-2 2 128 0,-1 0-128 0,-9 1 128 0,0 0-128 0,0 0 0 15,0 0 0-15,0 0 128 16,0 0-128-16,0 0 0 0,0 0 0 0,39 53 0 0,-45-40 0 0,-3 2-144 16,-2 2 144-16,-2 2-208 0,-2 1-64 0,-2-2-16 15,1-1 0-15,-1-2 0 0,2 1-64 0,-2-1-16 16,0-2 0-16,3 0 0 0,3-3 208 0,-1-3 160 0,4-1-208 16,1-1 80-16,1-1 128 0,2 1 0 15,1-1 0-15,2 0 128 0,2-1 32 0,2 0 16 16,2-2 0-16,3 1 0 0,3-1 80 0,3-1 0 15,-14 0 16-15,0 0 0 0,52 1 128 0,-52-1 32 16,0 0 0-16,45-2 0 0,-28 0 32 0,2-1 16 16,-1 1 0-16,0 0 0 0,-1-1 32 0,-2 0 16 15,-1 2 0-15,-2-2 0 0,4 2-96 0,-2-2-32 16,0 0 0-16,-1 0 0 0,-2 2-208 0,-2 0-64 0,-1 1 0 0,-4 0 0 16,2 1-128-16,-2 0 0 0,-1 2-192 15,-1-1 192 1,-2 2-1024-16,0-1-96 0,0 1-16 0,-2 2-13648 0,1-1-2752 0</inkml:trace>
  <inkml:trace contextRef="#ctx0" brushRef="#br0" timeOffset="65208.89">27716 4565 10127 0,'-4'0'896'0,"3"0"-704"0,1 0-192 0,-2 0 0 0,1 0 1280 0,0 0 208 0,1 0 48 0,-2 1 16 16,1 4 496-16,-2-1 112 0,-1 0 16 0,2 3 0 16,-1 0-400-16,2 0-80 0,1 0-16 0,1 0 0 15,-1-7-608-15,0 0-128 0,0 0-32 0,0 0 0 16,0 0 32-16,0 0 0 0,0 0 0 0,0 0 0 16,61 26 64-16,-50-29 16 0,2-1 0 0,-2-2 0 15,1 1-320-15,-2-3-64 0,-3 1-16 0,0 0 0 16,-3 0-160-16,-1 0-16 0,-2 0-16 0,-2 2 0 15,-2-1-48-15,-1 0-16 0,-2 3 0 0,-1-1 0 16,0 1-128-16,0 2-32 0,-2-1 0 0,2 1 0 16,2 1-208-16,-2 1 0 0,1 1 0 0,0-1 0 15,2 2-256-15,0 0-160 0,1 0-32 0,0 1 0 16,0 3-576-16,3 0-112 0</inkml:trace>
  <inkml:trace contextRef="#ctx0" brushRef="#br0" timeOffset="65779.72">27622 5110 5519 0,'3'2'496'0,"-2"-2"-496"0,0 1 0 0,1-1 0 0,-1 0 1856 0,1 0 288 0,1 2 48 0,-3-2 16 16,0 0 1824-16,0 0 384 0,0 0 64 0,0 0 0 15,0 0-1680-15,50 1-352 0,-44-5-64 0,0 1-16 16,-1-1-1072-16,1-1-208 0,0 1-64 0,-2 0 0 15,-1 0-448-15,0 0-112 0,-2-1-16 0,-1 2 0 16,0 1-112-16,0-1-16 0,0 0-16 0,-3 2 0 16,0 1-80-16,-1 1-16 0,0 2 0 0,-2 1 0 15,2 0-80-15,-2 1-128 0,2 0 176 0,-2 1-176 0,2 1 0 0,0 1 0 16,0-1 0-16,1 2 0 0,0-1 0 0,3-8 0 16,0 0-208-16,0 0 80 0,0 0-48 0,0 0 0 15,8 47 0-15,-8-47 0 0,0 0 176 0,0 0-160 16,0 0 160-16,0 0-160 0,0 0 160 0,0 0 0 15,0 0 0-15,0 0 0 0,57 27 192 0,-51-29-16 16,-2 2-16-16,0-1 0 0,0 1 144 0,-1-1 16 16,0-2 16-16,0-1 0 0,-2-1 0 0,1 1 0 15,-2 0 0-15,-2 0 0 0,1-1 96 0,-2 0 16 16,-1-1 0-16,0 0 0 0,-1 2 0 0,0 0 0 16,-1 0 0-16,0 1 0 0,-1-3-160 0,2 2-32 0,-2 1 0 15,1 0 0-15,0 2-256 0,1-1 0 16,0 2 0-16,0 2 0 15,0 1-480-15,1 1-96 0,1 2-32 0,1 1 0 16,0 1-896-16,1 1-176 0</inkml:trace>
  <inkml:trace contextRef="#ctx0" brushRef="#br0" timeOffset="66274.85">27612 5743 23951 0,'0'2'2128'0,"0"-1"-1696"0,0 1-432 0,0-1 0 0,0 0 1344 0,0 1 176 0,1 2 32 0,-1 3 16 0,0-7 448 0,0 0 96 15,0 0 0-15,0 0 16 0,13 45-1040 0,-13-45-192 0,0 0-64 0,0 0 0 16,0 0-320-16,0 0-80 15,0 0-16-15,0 0 0 0,0 0 32 0,0 0 0 16,0 0 0-16,0 0 0 0,0 0 64 0,48 2 32 0,-47-7 0 16,-1 1 0-16,0 0 32 0,-1 0 16 0,1-2 0 0,-3 2 0 15,2 0-96-15,-2-1-32 0,0 3 0 0,-1-3 0 16,1 2-48-16,-3 1-16 0,2 0 0 0,0 1 0 16,0 1-192-16,0-2-32 0,1 4-16 0,-2-2 0 15,3 0-400-15,-1 1-80 0,1 1 0 0,0-1-16 16,0 0-784-16,1 2-160 0,-1 2-16 0,2-3-19584 15</inkml:trace>
  <inkml:trace contextRef="#ctx0" brushRef="#br0" timeOffset="67863.36">27481 6325 29487 0,'0'-1'2624'0,"0"-1"-2112"0,1 2-512 0,-1 0 0 0,0-1 1024 0,0 1 112 0,0-1 16 0,1-1 0 0,1 1 832 0,-1 1 160 16,2 0 32-16,0 3 16 0,0 2-1344 0,-3-5-272 0,0 0-48 0,0 0-16 15,0 0-128-15,29 54-48 0,-29-54 0 0,0 0 0 16,0 0-96-16,36 72-32 16,-36-72 0-16,0 0 0 0,29 65-48 0,-29-65-16 0,0 0 0 0,30 62 0 15,-30-62-144-15,0 0 128 16,24 54-128-16,-24-54 128 0,0 0-128 0,0 0 0 15,0 0 144-15,31 58-144 0,-31-58 0 0,0 0 0 0,0 0 0 16,0 0 128-16,0 0-128 0,0 0 0 16,38 52 0-16,-34-49 0 0,1-2 0 0,-2 1 0 15,-1-1 0-15,1-1 128 0,0-1-128 0,0-1 144 0,0-2-144 0,-2 1 160 16,2-2 112-16,-2-1 32 0,1 0 0 0,-1-1 0 16,1-1 160-16,-1-4 48 0,-1 3 0 0,1-4 0 15,1-1 32-15,-1-2 16 0,1-2 0 0,-1-2 0 16,0 2-80-16,2-2-16 0,0-1 0 0,1 0 0 15,1-2-112-15,-3 2-32 0,3 1 0 0,-1-1 0 16,-1 1-96-16,-2 2-32 0,2 2 0 0,-2 1 0 16,-1 0-48-16,0 1-16 0,2 2 0 0,-4 2 0 15,2 0-128-15,-1 3 160 0,1 0-160 0,-2 2 160 16,1 3-160-16,0-1 160 0,-1 3-160 0,1 1 160 16,-1 1-160-16,1-1 0 0,0 5 0 0,-1-2 128 15,-1 3-128-15,2 0 0 0,1 1 0 0,-1 1 0 16,1-1-144-16,1 2 144 0,0 0-192 0,1 0 192 15,-2-10-192-15,0 0 192 0,0 0-192 0,0 0 192 0,18 64-224 0,-18-64 64 16,0 0 16-16,0 0 0 0,21 59-96 0,-21-59-16 16,0 0 0-16,0 0 0 0,30 54 64 0,-30-54 16 15,0 0 0-15,0 0 0 0,0 0 176 0,35 58-128 16,-35-58 128-16,0 0-128 0,0 0 128 0,0 0 0 16,0 0 0-16,41 60-128 0,-41-60 0 0,0 0 0 0,0 0 0 0,0 0 0 15,0 0-16-15,0 0 0 16,45 54 0-16,-39-50 0 0,-6-4 144 0,0 0-128 15,0 0 128-15,0 0-128 0,0 0 128 0,0 0 0 0,0 0 0 0,57 13 0 16,-50-14 0-16,-2-1 0 0,2-1 0 0,0 1 0 16,-1-3 0-16,1 0 0 0,-1-1 0 0,0-1 0 15,-2 0 208-15,0-2-16 0,2-2-16 16,-2-2 0-16,-3 1 208 0,4-5 64 0,-1 0 0 0,0-3 0 16,0 0 16-16,-1-1 16 0,1 0 0 0,-1 0 0 15,1-1-96-15,-1 1-32 0,0 1 0 0,0 1 0 16,-2 0 96-16,2 2 32 0,-2 0 0 0,-1 2 0 15,0 2-352-15,0 0-128 0,0 2 0 0,0 0 0 16,-1 4 0-16,1-2 0 0,0 4 0 0,-1 0 0 16,1 1 0-16,-2 1 0 0,1 1 0 0,-1 0 0 15,2 2 0-15,0 2 0 0,0-1 0 0,-1 2 0 16,1 0-1104 0,-1 1-224-16,1 0-32 0,0 3-16 0,1 2-368 0,-1 2-80 0,1 0-16 0,-1 2-13072 15,0-13-2608-15</inkml:trace>
  <inkml:trace contextRef="#ctx0" brushRef="#br0" timeOffset="68247.14">28345 6553 17503 0,'-1'0'768'0,"1"0"176"0,0 0-752 0,-2 0-192 0,1 1 0 0,-1 1 0 0,1-1 2592 0,-2 2 480 0,-1 1 112 0,-2 3 16 0,-1 3-576 0,0 1-96 15,0 2-32-15,0-2 0 16,1 3-1264-16,1-2-256 0,1-1-48 0,4-11-16 0,0 0-464 0,-6 31-112 16,6-24-16-16,0-7 0 15,0 0-16-15,0 0-16 0,0 0 0 0,0 0 0 16,0 0-16-16,0 0 0 0,0 0 0 0,0 0 0 15,0 0-48-15,0 0-16 0,52 38 0 0,-43-39 0 16,0 0 0-16,1-1 0 0,0 1 0 0,0-2 0 16,0 1 48-16,0 0 16 0,0 0 0 0,0 1 0 15,-3-1-16-15,0 2 0 0,0-1 0 0,-1 1 0 16,-1 0-256-16,1 0 128 0,-2 1-128 0,0 1 0 16,-1-1-144-16,1 2-144 0,1-2-32 0,-3 2 0 15,1 0-640-15,0 1-144 0,0-1-32 0,0 1-18576 16</inkml:trace>
  <inkml:trace contextRef="#ctx0" brushRef="#br0" timeOffset="68513.67">28544 6522 11055 0,'-3'-6'976'0,"2"3"-784"16,0 2-192-16,1-1 0 0,-2 2 4624 0,1 0 880 15,1 2 192-15,-3 1 16 0,0 2-2064 0,-1 5-432 16,-3 6-80-16,0 2 0 0,0 3-1840 0,1 3-352 15,0 5-80-15,1 3-16 0,-1 1-16 0,2-2-16 16,0-2 0-16,1 0 0 0,0-1-256 0,3-28-48 16,-1 46-16-16,1-46 0 0,0 40-240 0,0-40-64 15,0 0 0-15,0 0 0 0,5 55-192 0,-3-46 176 16,0 0-176-16,0-2 160 0,-1 1-160 0,2-3 0 16,-1 1 144-16,0-2-144 0,0-1 0 0,1-2-128 0,-2 1 0 0,0-2 0 31,1 0-704-31,-1-2-128 0,1 0-16 0,-1-3-16 15,-1 0-432-15,0-4-96 0</inkml:trace>
  <inkml:trace contextRef="#ctx0" brushRef="#br0" timeOffset="70185.3">28599 1929 12895 0,'-1'1'1152'0,"0"-1"-928"0,1-1-224 0,0 1 0 0,0 0 1536 0,0-2 256 0,0 2 48 0,1-1 16 0,0 0 704 0,4 1 160 16,2-2 32-16,4 1 0 0,2-1-896 0,1 2-160 15,4-1-32-15,1 0-16 0,2-1-464 0,3 2-96 16,0-1 0-16,3-1-16 0,1 1-432 0,0-2-96 15,0 0-16-15,1 0 0 0,-3 1-224 0,0-3-48 16,1 1-16-16,0 1 0 0,-3-1-32 0,-2 1 0 16,-2 0 0-16,-3 2 0 0,-2 0 0 0,-2-1 0 15,-2 1 0-15,-2 1 0 0,-1 0-16 0,-2 0 0 16,0 0 0-16,-3 0 0 0,1 1 0 0,-1 1 0 16,-1-1 0-16,0 3 0 0,-1-1 0 0,-2 3-16 0,1-1 0 0,-3 4 0 15,2-1 16-15,-4 2 0 0,3 4 0 16,-3 2 0-16,0 2-16 0,-1 2 0 0,0 0 0 0,1 4 0 15,5-24-176-15,-13 62 192 0,4-24-192 0,1 3 192 16,-2 1-192-16,2 2 160 0,-2 1-160 0,0-1 160 16,0-1-160-16,2 0 0 0,8-43 0 0,-12 85 128 15,12-85-128-15,-11 85 0 0,5-36 0 0,1 2 0 0,0 0 0 16,0 0 0-16,-1-2 0 0,0-2 0 16,1 1 0-16,-1-1 0 0,-1 2 0 0,3 1 0 15,0-1 0-15,-1 5 0 0,4 4 0 0,-2 2 0 16,2 0 0-16,-1 2 0 0,4 0 0 0,-1 3 0 0,1 4 240 0,0-1-48 15,1 4 0-15,3-1 0 0,-1 2 288 0,3-4 48 16,-1-2 16-16,0-1 0 16,1 2-288-16,-1 3-64 0,0 1-16 0,0 1 0 0,2-2-48 15,-2-5-128-15,-1-5 192 0,1 0-64 0,0 2 0 0,-2 2 0 16,1-1 0-16,0 1 0 0,1 1 0 0,-2-1 0 16,2 0 0-16,-1-5 0 0,-6-60-128 0,8 104 160 15,-8-104-160-15,5 105 160 0,-4-50-160 0,-1 1 0 16,0 2 0-16,0 0 0 0,0-3 0 0,-1-4 0 15,1-51 0-15,-2 88 0 0,2-88 0 0,-3 65 0 0,3-65 0 0,-2 82 0 16,2-82 0-16,0 87 0 0,0-87 0 0,1 84 0 16,-1-84 0-16,6 77 0 0,-6-77 0 0,7 68 0 15,-7-68 0-15,5 54 0 0,-5-54 0 16,0 0 0-16,9 72 0 0,-9-72 0 16,0 0 128-16,4 68-128 0,-4-68 0 0,0 0 0 15,0 65 0-15,0-65 0 0,-4 42 0 0,4-42 0 0,-6 38 128 0,6-38-128 16,0 0 0-16,-7 55 160 0,7-55-160 0,-5 36 160 0,5-36-160 0,0 0 160 15,0 0-160-15,-3 55 160 16,3-44-160-16,0-3 192 0,-2 1-192 0,1-3 192 16,-2-2-192-16,3 1 192 0,-1 0-192 0,-1-3 192 15,1 0 16-15,-1-1 16 0,1 1 0 0,0-1 0 16,-2-1 64-16,1 2 16 0,0-2 0 0,-1-2 0 0,0 2-48 0,0 0 0 16,2-1 0-16,-2-1 0 0,0 2-112 0,2-3-16 15,-2 2-128-15,-1-2 192 16,-1 0-192-16,1-2 0 0,-2 2 0 0,-1-1 0 15,0-1-304-15,-1 0-48 0,-1 1-16 0,-2-2 0 16,0 2-1072-16,-2-1-224 0,-1 0-32 0,-3-1-13856 0,-1 2-2752 16</inkml:trace>
  <inkml:trace contextRef="#ctx0" brushRef="#br0" timeOffset="75285.33">24740 4076 17503 0,'0'-1'1552'0,"0"1"-1232"0,0 0-320 0,-1 0 0 0,-1 0 1600 0,1 0 256 16,-1 0 48-16,-2 0 16 0,-2 1 1136 0,1 3 224 0,-1 2 48 0,-1 1 16 15,0 2-1808-15,0 2-384 0,-1 3-64 0,0 2 0 16,1-1-560 0,0 2-96-16,2 4-32 0,0 2 0 0,1 0-144 0,3-4-16 0,-1 0-16 0,2-1 0 0,0-18-224 0,0 0 128 15,7 71-128-15,-7-71 0 0,0 0 0 0,19 70 128 31,-19-70-128-31,0 0 0 0,0 0 0 0,49 65 0 16,-49-65 0-16,0 0 0 0,54 34 0 0,-54-34 0 0,0 0 0 0,55 19 0 0,-38-17 0 0,-1 0 0 16,-1-4 0-16,-2 0 0 0,1 0 144 0,-3-2-144 31,2 1 128-31,-2-3-128 0,1 2 224 0,-1-1-32 0,-1-1-16 0,0 0 0 16,-2-1 48-16,1 0 16 0,-2 0 0 0,-2-1 0 15,1-1 144-15,-3-2 16 0,-2-1 16 0,-1 0 0 16,-1-1 96-16,-2-1 32 0,0-2 0 0,-1 1 0 15,0-1-64-15,-1 4-16 0,1 0 0 0,0 2 0 16,0 1-128-16,-1 0-16 0,1 3-16 0,-1 2 0 16,2 3-304-16,-2 2 128 0,3 1-128 0,-3 3 0 15,3 2 0-15,-1 5 0 0,0 3 0 0,2 2 0 16,2 1-384-16,-1-18 32 0,0 0 0 0,14 64 0 16,-14-64-160-1,0 0-16-15,38 75-16 0,-38-75 0 0,0 0-48 0,58 58-16 0,-58-58 0 0,55 27 0 16,-55-27 192-16,60 15 32 0,-60-15 16 0,55 6 0 15,-30-6 368-15,-2-4 0 0,-4-2 0 0,1-1 0 0,-3-2 208 0,-1 0 64 16,-1-4 16-16,-1 0 0 0,-1-1 224 0,-3-2 64 16,-2 4 0-16,0-2 0 0,-3 1 192 0,1-1 32 15,-3-3 16-15,-1-2 0 0,-2 0 16 0,0-1 0 16,-2 3 0-16,-1-3 0 0,-3-7-64 0,-1-4-16 16,0-3 0-16,0 0 0 0,-2 2 80 0,1 2 32 15,0 2 0-15,-2 4 0 0,1 1-688 0,-1 2-176 16,2 4 0-16,-2 3 0 15,0 4-336-15,-1 3-112 0,1 1 0 0,-1 5-16 16,-1 2-1088-16,-2 4-224 0,-1 5-32 0,-4 5-21808 16</inkml:trace>
  <inkml:trace contextRef="#ctx0" brushRef="#br0" timeOffset="76591.09">23843 12916 10127 0,'-1'-2'896'0,"-1"2"-704"0,1 2-192 0,-1-2 0 0,1 1 1984 0,1 1 352 0,-1-1 80 0,1 3 16 15,-5 3-288-15,0 3-48 0,-1 6-16 0,-2 1 0 16,-1 3-688-16,2 1-144 0,0 0-32 0,1 2 0 15,2 2-688-15,1 0-144 0,3-25-16 0,0 53-16 16,0-53-224-16,0 0-128 0,17 72 128 0,-17-72-128 16,0 0 0-16,0 0 0 0,57 75 0 0,-57-75 0 15,0 0 0-15,55 33 0 0,-55-33 128 0,0 0-128 16,0 0 336-16,69 23 0 0,-46-20 0 0,3-2 0 0,3 1 256 0,-5-2 48 16,-2-3 16-16,-2-1 0 0,-2-1 368 0,-3-2 64 15,-1 0 0-15,-3-1 16 0,-1-2-272 0,-2 0-64 16,-1-1-16-16,-1-2 0 0,-2 2-96 0,-1-2-16 15,0 0 0-15,-4-2 0 16,1-1 96-16,-3 2 16 0,0-1 0 0,-1 0 0 16,-1 1-48-16,0 2 0 0,1 2 0 0,-1 0 0 0,1 4-208 0,0 0-48 15,0 2-16-15,-1 3 0 0,2 1-256 0,1 1-48 16,0 2-128-16,-1 3 192 0,2 2-192 0,0 1 0 16,-1 2 0-16,4 3-160 0,-1-1-112 0,2 0-32 15,0 2 0-15,-3-15 0 16,0 0-208-16,0 0-64 0,32 81 0 0,-32-81 0 15,0 0-32-15,40 59-16 0,-40-59 0 0,0 0 0 16,0 0 80-16,58 49 16 0,-58-49 0 0,0 0 0 0,0 0 320 0,65 17 64 0,-44-18 16 0,1 0 0 16,4-1 128-16,-2-4 0 15,-4 1 0-15,1-2 0 0,-1 0 192 0,-2-2 32 16,-4 1 0-16,-1 1 0 0,0-2 176 0,-4 1 48 0,1-2 0 0,-1-1 0 16,-4-1 96-16,1 1 32 0,-2-2 0 0,-1 0 0 15,0-1 160-15,-3 0 32 0,0-1 16 0,-1-1 0 16,-2-1-64-16,0 2-16 0,-1 1 0 0,-1-1 0 0,-2-2-64 0,0-1-32 15,0 3 0-15,-3-1 0 0,0-1-240 0,-2 2-48 16,0 0-16 0,0 1 0-16,-1 0-304 0,-3 1 0 0,1 4 0 0,1 0 0 15,0 3-960-15,0 2-160 0,2 3-32 0,2 2 0 16,2 2-880-16,2 3-176 0</inkml:trace>
  <inkml:trace contextRef="#ctx0" brushRef="#br0" timeOffset="76957.78">24691 12741 16575 0,'0'-3'1472'0,"0"0"-1168"0,0 2-304 0,0 1 0 0,0 0 2816 0,-2-2 496 0,1 1 96 0,-1-1 32 16,0 0-144-16,-1 2-32 16,-2 1 0-16,1 3 0 0,-1 3-2080 0,0 2-416 0,0 3-96 0,0 3-16 0,3 1-240 0,-1 3-48 15,1 1-16-15,2-20 0 0,0 0-80 0,3 65-16 16,-3-65 0-16,0 0 0 16,12 67-80-16,-12-67-32 0,0 0 0 0,0 0 0 0,22 71 16 0,-22-71 0 15,0 0 0-15,0 0 0 16,0 0 80-16,0 0 16 0,0 0 0 0,35 58 0 15,-32-55 0-15,1-2 0 16,-1-1 0-16,-1 2 0 0,-1-2-256 0,1 0 144 0,-2-2-144 0,-2 1 128 16,2-2-128-16,-1 0-272 0,1 0 64 0,-2-1 16 31,1 0-800-31,-1-2-160 0,1-1-16 0,0 0-18864 0</inkml:trace>
  <inkml:trace contextRef="#ctx0" brushRef="#br0" timeOffset="77243.61">24337 12739 33167 0,'9'-8'1472'0,"-3"4"304"0,1-1-1424 0,0 2-352 16,-2 1 0-16,0 0 0 16,2 1 1552-16,4-3 240 0,7-1 64 0,5 0 0 0,-1 0-768 0,1 1-128 15,-2 3-48-15,0-2 0 0,1 3-160 0,0-1-48 16,-1 1 0-16,-2 0 0 0,-1 1-80 0,-1-1-32 15,2 1 0-15,-3-1 0 0,1 2-48 0,0-4-16 16,2 2 0-16,-2-2 0 0,2-1-48 0,-2 0-16 16,2 0 0-16,-4-1 0 0,2 0-128 0,-3-1-16 15,2 3-16-15,-5-1 0 0,-4 1-176 0,-1 1-128 16,-2-1 192-16,-1 1-192 0,-3 1 0 0,0 0 0 0,-3 0 0 0,0 1-144 31,1 2-672-31,-3 0-128 0,0 1-16 0,-1 1-16 16,0 0-496-16,-2 1-80 0</inkml:trace>
  <inkml:trace contextRef="#ctx0" brushRef="#br0" timeOffset="78117.42">25083 13172 13823 0,'0'0'1216'0,"0"0"-960"0,0 0-256 0,0-2 0 0,2 2 2112 0,-2 0 368 15,0 0 80-15,1 0 0 0,1 2 816 0,-1-1 144 16,3 2 48-16,0 1 0 0,2 2-1664 0,1 1-336 16,0 1-64-16,0 2-16 0,2 1-864 0,1 1-176 15,-10-12-48-15,0 0 0 0,0 0-80 0,0 0-32 16,52 73 0-16,-52-73 0 0,0 0-80 0,0 0-16 0,54 64 0 0,-54-64 0 15,0 0 0-15,0 0 0 0,57 62 0 0,-57-62 0 16,0 0 32-16,0 0 0 0,58 49 0 16,-58-49 0-16,0 0 32 0,0 0 16 0,53 29 0 0,-42-25 0 15,-1-3-32-15,-3 1-16 0,-3-2 0 0,0 1 0 16,1-2-224-16,-1 1 144 0,0-2-144 0,0 2 128 16,1-1-304-16,-3-2-64 0,0 3-16 0,-2-1-13808 15,-2-1-2768-15</inkml:trace>
  <inkml:trace contextRef="#ctx0" brushRef="#br0" timeOffset="78339.08">25273 13128 30399 0,'0'0'2704'0,"1"0"-2160"15,0 1-544-15,-1 1 0 16,-1 0 1872-16,0 3 272 0,-2 0 48 0,-1 5 16 0,-4 6-736 0,-1 5-128 15,-4 4-48-15,-3 5 0 0,-1 1-368 0,-1-1-80 16,0-1-16-16,-2 0 0 0,0-1-256 16,3-5-48-16,6-7-16 0,-3 3 0 0,0 1-256 0,-2-1-48 0,2 0-16 0,1-4 0 15,3-1-336-15,3-2-80 0,3-5-16 0,1-2 0 32,2 0-976-32,1-2-208 0</inkml:trace>
  <inkml:trace contextRef="#ctx0" brushRef="#br0" timeOffset="86682.63">26208 12909 25791 0,'1'-3'2304'0,"-1"2"-1856"0,2-1-448 0,-2 1 0 0,1 1 1344 0,0-2 192 0,2 1 16 0,0-2 16 16,3 0 384-16,-1 2 80 0,4 1 16 0,-1 3 0 15,-1 1-1120-15,0 2-224 0,-2-2-32 0,-1 3-16 16,2 1-336-16,-6-8-80 0,0 0-16 0,0 0 0 16,0 0-16-16,17 75 0 0,-17-75 0 0,0 0 0 15,0 0 0-15,7 67 0 0,-7-67 0 0,0 0 0 16,0 0-32-16,7 66-16 0,-6-52 0 0,0-1 0 16,2-2 0-16,-1 0 0 0,1-2 0 0,-2 1 0 15,0-3-16-15,1 0 0 0,-1-1 0 0,1-2 0 0,-2-1-144 0,0-2 192 16,0 0-192-16,0-1 192 0,0 0-192 0,0 0 0 15,0-1 0-15,-2-2 0 0,1 2 0 0,-2-2-320 16,0 0 48-16,0 0 16 16,0 0-848-16,1 2-176 0</inkml:trace>
  <inkml:trace contextRef="#ctx0" brushRef="#br0" timeOffset="87457.11">26006 13022 11967 0,'-6'-3'1072'0,"2"2"-864"0,1-1-208 0,0 1 0 0,2 1 1744 0,-1 0 304 0,1 0 64 0,0-2 16 16,-2 1 960-16,1-1 192 0,1 1 48 0,2 1 0 15,5 0-1008-15,1 1-192 0,4-1-32 0,3 2-16 16,3-2-1136-16,6 1-240 0,5-1-32 0,2 2-16 31,1-2-256-31,-4-2-48 0,-5 2-16 0,2-3 0 16,3 2 0-16,3-2 0 0,1 2 0 0,0-3 0 15,2 2-16-15,-4 1-16 0,-5-3 0 0,-1 2 0 16,-3 2-160-16,-3 0-16 0,-3 0-128 0,-2 2 192 16,-2-1-192-16,-1 2 0 0,-4 0 0 0,-2-1 0 15,-1 3-800-15,-2-1-48 0,-3 2-16 0,-1-1-18368 16</inkml:trace>
  <inkml:trace contextRef="#ctx0" brushRef="#br0" timeOffset="87933.66">26923 12702 34095 0,'0'-5'3024'0,"0"1"-2416"0,1 1-480 0,0 3-128 16,1 0 1152-16,-2-2 192 0,1 1 64 0,1-2 0 15,-1 0-624-15,-2 5-112 16,-1 3-32-16,-2 5 0 0,1 6-64 0,-3 2-32 0,1 6 0 0,1 4 0 15,4-28-288-15,-7 68-48 16,7-68-16-16,-3 75 0 0,3-75-192 0,4 74 128 0,-4-74-128 0,11 72 0 16,-11-72 128-16,0 0-128 0,26 87 0 15,-26-87 144-15,0 0-16 0,0 0 0 0,29 75 0 0,-23-61 0 16,-2-4 32-16,-1 0 0 0,-2-3 0 0,1 0 0 16,-1-1 16-16,-1-3 0 0,0-1 0 0,0-2 0 0,0 0 80 15,0-2 32-15,2-3 0 0,-2 1 0 0,1-2 160 0,2-1 48 16,0-1 0-16,0-1 0 0,1-2-112 0,1 0-32 15,3 0 0-15,0-2 0 0,3-1-160 0,2 0-48 16,3-2 0-16,2 1 0 0,3 2-144 0,0 1 0 16,2 4 144-16,0 1-144 15,-1 4 0-15,-1 3 0 0,1 2 0 0,-3 2 0 0,-19-4 0 0,0 0 0 16,51 27 0-16,-51-27 0 0,0 0-192 0,0 0 64 16,0 0 0-16,31 66 0 0,-31-55-16 0,-4-1 0 0,-3 3 0 15,-3-2 0-15,-1-1 144 0,-5 0 0 0,-2 0 0 0,-1 0 0 16,-3-2 128-16,-2-1 0 0,0 0 0 0,0-2 0 15,1-3-128-15,2 1 144 0,3 0-144 0,-1-1 160 16,2-2-160-16,2 0 0 0,1 0 0 0,0-2 0 31,2 2-864-31,0 0-160 0,0 2-16 0,0 2-20352 0</inkml:trace>
  <inkml:trace contextRef="#ctx0" brushRef="#br0" timeOffset="133588.81">14580 11666 10127 0,'0'0'896'0,"-1"0"-704"15,1 0-192-15,0 0 0 0,-2 0 1136 0,1 0 192 16,0 1 32-16,-2 0 16 0,0 1 320 0,-3 1 64 0,2-1 16 0,0 3 0 16,1-3-304-16,-1 1-48 0,1 0-16 0,2 0 0 15,-2 0 736-15,1 0 144 0,2-2 16 0,-1 0 16 16,1 2-1712-16,1 0-352 0,-1 0-64 0,2 1 0 15,-1 0 416-15,1 2 96 0,-1 0 0 0,2-1 16 0,-2 1-320 0,2 2-64 16,-2 0-16-16,2-1 0 16,2-2-80-16,-1 2-32 0,1 0 0 0,2-1 0 0,1 0 48 0,0-1 16 15,0 0 0-15,2-3 0 0,0 3-16 0,2-4 0 16,-1 2 0-16,0 0 0 0,3-2-48 0,-1 2-16 31,0 1 0-31,-3-1 0 0,1 0-32 0,-1 1-16 0,1 0 0 0,0-1 0 0,-11-3-144 0,0 0 128 0,0 0-128 0,0 0 128 16,58 20-128-16,-58-20 128 0,0 0-128 0,0 0 128 31,58 10-128-31,-58-10 192 0,0 0-192 0,48 3 192 0,-48-3-192 0,0 0 192 0,48 7-192 0,-48-7 192 16,0 0-192-16,51 7 128 0,-51-7-128 0,0 0 128 31,0 0-128-31,52 15 0 0,-52-15 0 0,0 0 128 16,0 0-128-16,53 14 0 0,-53-14 0 0,0 0 0 15,48 9 128-15,-48-9-128 0,0 0 0 0,52 4 128 16,-52-4 0-16,41 2-128 0,-21-2 192 0,1 0-64 0,2 0 16 0,-1-2 0 15,-1 2 0-15,-2 0 0 0,-1-1-16 0,-1 1-128 16,0-2 192-16,-2 1-64 0,2-1 0 0,-1 1-128 16,0 0 192-16,-2-1-64 0,-2 1 0 0,1-2-128 15,3 0 192-15,-1 0-64 0,-1 2 0 0,2-2 0 16,-1 0 0-16,2 0 0 0,0 2 0 0,3-3 0 16,3 0 0-16,1 1 0 0,3-1 0 0,4-1 0 15,4 0 0-15,2-1 0 0,1 0-128 0,-2-2 128 16,1 1-128-16,-3 0 128 0,-3 0-128 0,2 0 0 0,3 0 0 0,0-2 0 15,-1 1 0-15,-2 1 0 0,-5-1 0 0,-1 1 0 16,-5 0 0-16,1 2 0 0,-1-2 0 0,-3 1 0 16,-2 0 0-16,-2 1 0 0,1 0 0 0,1 1 0 15,-2-1 0-15,4-1 160 0,-1 0-160 0,2 1 160 16,1-1-160-16,2-1 160 0,1 0-160 0,1 0 160 16,3 0-160-16,2 0 160 0,0-3-160 0,1 3 160 15,-2-2-160-15,2 1 0 0,-1-2 144 0,0-2-144 16,-1 3 0-16,1-3 0 0,-2 1 0 0,-2 0 128 15,-1 1-128-15,-1 0 0 0,0 3 0 0,-3-2 128 16,-1 1-128-16,-3-2 144 0,0 3-144 0,-3 0 160 0,2 0 0 0,-3 0 0 16,-1 0 0-16,-2 0 0 0,-1 1 32 0,-1 0 0 15,3-1 0-15,2-1 0 0,0 1 0 0,-2 1 16 16,0 0 0-16,-2 1 0 0,1 1-80 0,-2 2-128 16,-1-1 176-16,-2 0-176 0,-1 2 128 0,-1 0-128 15,-2 1 0-15,0 0 0 0,-1 0 0 0,2 1 0 16,-1-1 0-16,-1 0 0 0,2 0-192 0,-2 0-32 15,0-1-16-15,1 1 0 16,-1 0-160-16,2 0-48 0,-1-2 0 0,-1 2 0 0,0-1 96 0,0-1 16 16,1 1 0-16,-1-2 0 0,2 3 32 0,-2-1 16 0,0-1 0 0,0 1 0 31,-2 1-352-31,2 0-64 0,-1 0 0 0,-2 1-19808 0</inkml:trace>
  <inkml:trace contextRef="#ctx0" brushRef="#br0" timeOffset="134240.34">17456 10866 21183 0,'-7'-9'944'0,"3"5"192"0,-2 1-912 0,4 1-224 0,0-1 0 0,2 1 0 0,0-1 1488 0,0-2 256 0,0-4 48 0,0 1 16 16,3-2 800-16,1 0 144 0,3 3 48 0,3-1 0 16,2 2-1344-16,0 0-272 0,1 2-48 0,1 0-16 15,2 1-592-15,-1 2-112 0,2-1-32 0,-4 1 0 16,-3-1-128-16,1 1-16 0,3 1-16 0,2 0 0 16,1 0-32-16,-2 0 0 0,-1 3 0 0,-1 0 0 15,-2 1-48-15,-2 1-16 0,-5 1 0 0,-3 1 0 16,-1 3-128-16,-2 1 0 0,-5 1 0 0,-2-1 0 15,-1-1 0-15,-2 1 0 16,-8 6 0-16,-4 1 0 0,-2 2 0 0,-1-1 0 0,1-2-192 0,2-2 192 0,1-1-176 0,2-1 176 16,2-2-128-16,4-2 128 0,2-2 0 0,2-2 0 15,4 1 0-15,3-3 0 0,1 1 0 0,3 0 128 16,3-1-128-16,-1-1 176 0,1 0 64 0,3 0 16 0,2-1 0 31,1 1 0-31,1-1 64 0,1 1 0 0,2-1 16 0,2 0 0 16,1-1-32-16,-1 0-16 0,1 0 0 0,1 0 0 15,0 0-16-15,0-1 0 0,0 1 0 0,-2-1 0 16,2-1-16-16,-1 1-16 0,1 1 0 0,-2-2 0 16,-1 2-96-16,-1-1-16 0,-2 1 0 0,1 0 0 15,-4 1-128-15,-1-1 0 0,-3 2 0 0,-1-1 0 16,0 1-192-16,-1 0-64 0,-1 0 0 0,-1 1-16 16,0-1-608-1,1 0-112-15,-1 2-32 0,2-1 0 0,-1-2-128 0,1-1-16 0,0 5-16 0,1-4-17984 16</inkml:trace>
  <inkml:trace contextRef="#ctx0" brushRef="#br0" timeOffset="134684.87">17999 10884 28559 0,'6'-17'1264'0,"-4"9"272"0,1-2-1232 0,-1 1-304 0,-1 4 0 0,-1-1 0 0,0-2 2464 0,-3-6 432 16,0-9 96-16,-4-7 16 0,-4-2-1456 0,-3 2-272 0,-3 3-64 0,-3 0-16 15,-1 3-560-15,-3 2-128 16,-4-1 0-16,-5 3-16 0,-2 4-128 0,0 1-32 0,-4 5 0 0,1 5 0 16,2 2-176-16,-3 4-32 0,-3 4-128 0,-3 5 192 15,-3 2-192-15,3 2 0 0,9 1 0 0,4-1 0 16,1 4 0-16,-2 3 0 0,2 5 0 0,1 3 0 16,2 4 0-16,6 4 0 0,5 6 0 0,4 4 0 15,3 0 0-15,3-8-128 0,1-8 128 0,6-31 0 16,10 69-256-16,-10-69 48 0,38 71 16 0,-38-71 0 0,55 58 16 0,-55-58 16 15,71 47 0-15,-71-47 0 16,83 34 160-16,-83-34 0 0,67 18 0 0,-67-18 0 0,69 11 128 0,-32-9 64 16,-5-2 16-16,2-3 0 0,0-3 272 0,0-1 48 15,1-3 16-15,-4-1 0 0,-2-3 144 0,-3 0 16 16,0-3 16-16,-1-2 0 0,1 0 64 0,-6-3 16 16,-5 3 0-16,-4-3 0 0,1 0-32 0,-4-1 0 15,-1-1 0-15,-3-3 0 0,1 0-64 0,-5 1 0 16,0-3-16-16,-5 2 0 0,3 2-560 0,-4 1-128 0,0 3 0 15,-2 1 0-15,1 2 0 0,0 1 0 0,-3 3 0 0,0 1 0 16,0 2 0-16,-1 1 0 0,1 3 0 0,-3 2 0 31,0 4-1632-31,-1 4-304 0,-1 1-64 0,-4 5-22176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7:24:56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22579 12799 17503 0,'1'0'1552'0,"1"-2"-1232"0,-1 2-320 0,-1 0 0 0,1-1 1568 0,1 1 256 0,-2 0 48 0,0 0 16 16,0 0 1200-16,0 0 240 0,0 0 64 0,0 0 0 15,51 0-1744-15,-51 0-352 0,0 0-64 0,0 0-16 16,0 0-656-16,56 3-144 0,-56-3-32 0,0 0 0 16,0 0-64-16,57 0 0 0,-57 0-16 0,0 0 0 15,0 0-64-15,53-5-16 16,-53 5 0-16,0 0 0 0,0 0-32 0,0 0-16 0,55-5 0 0,-55 5 0 15,0 0-176-15,0 0 192 0,0 0-192 0,0 0 192 16,41-6-192-16,-39 6 0 0,-2 0 0 0,-2 0 128 16,0 1-128-16,-4 1-176 0,-1 1 48 0,-2-1 0 15,-2 3-640-15,0-1-112 0,1 0-16 0,-4 2-18112 16</inkml:trace>
  <inkml:trace contextRef="#ctx0" brushRef="#br0" timeOffset="205.32">22491 12950 17503 0,'0'0'768'0,"0"0"176"0,0 0-752 0,0 0-192 16,0 0 0-16,0 0 0 0,0 0 2624 0,0 0 480 15,0 0 96-15,0 0 32 16,52 28-112-16,-52-28-32 0,0 0 0 0,0 0 0 0,64 17-1872 0,-64-17-384 16,0 0-80-16,52 6-16 0,-52-6-128 0,0 0-32 0,48 1 0 0,-48-1 0 15,0 0-128-15,0 0-48 16,43-8 0-16,-43 8 0 0,0 0-256 0,0 0-144 15,0 0 160-15,0 0-160 0,0 0 0 0,5-8 0 0,-9 7 0 16,-2 0-160 0,-2-1-656-16,1 2-128 0,-2-1-16 0,1-1-18704 0</inkml:trace>
  <inkml:trace contextRef="#ctx0" brushRef="#br0" timeOffset="2078.61">23964 12204 14735 0,'-5'-7'1312'0,"2"2"-1056"0,2 4-256 0,-1 0 0 0,1-1 2160 0,1 2 368 0,0 0 80 0,-2 0 16 16,1 2 128-16,-2-1 16 0,0 3 16 0,0 3 0 15,1 3-928-15,-1 2-176 0,1 0-32 0,0 5-16 16,2-17-928-16,-3 47-192 0,0-17-48 0,-1 2 0 15,-1 3-144-15,1 3-48 0,-3 3 0 0,0-2 0 16,-1-1-32-16,1-2-16 0,-1 1 0 0,1-1 0 0,3-3-96 0,-1 1 0 16,0-1-128-16,2-4 192 0,1 0-192 0,2-29 0 15,-2 55 128-15,2-55-128 0,4 49 128 0,-4-49-128 16,0 0 176-16,16 55-176 0,-16-55 304 0,0 0-48 16,0 0-16-16,35 50 0 0,-35-50-48 0,0 0-16 15,0 0 0-15,0 0 0 0,51 31-176 0,-51-31 192 16,0 0-192-16,0 0 192 0,0 0-192 0,0 0 0 15,60 13 0-15,-60-13 0 16,0 0-256-16,0 0-128 0,0 0-16 0,0 0-19760 0</inkml:trace>
  <inkml:trace contextRef="#ctx0" brushRef="#br0" timeOffset="2332.69">24162 12700 28559 0,'0'0'1264'0,"0"0"272"0,0 0-1232 0,0 0-304 0,0 0 0 0,0 0 0 0,0 0 1536 0,0 0 256 15,0 0 64-15,0 0 0 0,36 53-64 0,-36-53-16 16,7 46 0-16,-7-46 0 0,2 52-1136 0,-2-25-208 16,0-27-48-16,5 52-16 0,-5-52-192 0,3 45-48 15,-3-45 0-15,4 37 0 0,-4-37-128 0,0 0 0 16,4 39 144-16,-4-39-144 15,0 0 0-15,0 0 0 0,0 33 0 0,0-29 128 16,0-1-128-16,-1 0 0 0,-1-2-176 0,-1-1-12736 16,2-1-2544-16</inkml:trace>
  <inkml:trace contextRef="#ctx0" brushRef="#br0" timeOffset="2823.87">24378 12816 24351 0,'-2'-2'528'0,"2"2"112"0,1 2 32 0,0-1 32 0,2 0-576 0,-1 1-128 0,-1-1 0 0,-1-1 0 15,0 0 2672-15,0 0 496 0,0 0 96 0,37 50 32 0,-37-50-1440 0,0 0-272 32,20 52-64-32,-20-52-16 0,0 0-1008 0,12 52-208 0,-12-52-32 0,0 0-16 15,6 44-240-15,-6-44 176 16,0 0-176-16,0 0 160 0,6 41-160 0,-6-35 128 0,0-2-128 0,0 0 128 0,0-3-128 0,0 1 0 15,1-1 0-15,-2-2 0 0,1 1 144 0,0-3-144 16,-2 0 160-16,1-1-160 0,1 0 288 0,-2-3-32 16,1 0-16-16,-1-3 0 0,1 1 64 0,0-2 16 15,-1-2 0-15,1 1 0 0,2-3 0 0,-1-2 16 32,2-4 0-32,0-3 0 0,1 0-64 0,2-1-16 15,2-5 0-15,0 2 0 0,0 8-96 0,0 3-32 0,1-1 0 0,4 1 0 16,-1-2-128-16,3 2 0 0,2 1 0 0,-1 1 0 15,1 4 0-15,-16 11 0 0,29-13 0 0,-29 13 0 16,0 0 0-16,0 0 0 0,0 0 0 0,61 20 0 16,-61-20 0-16,0 0 0 0,25 51 0 0,-25-51 0 15,13 48-128-15,-13-48 128 0,7 54 0 0,-7-54 0 16,3 56 0-16,-3-56 0 0,0 51 0 0,0-51 0 16,1 41 0-16,-1-41 0 0,0 33 0 0,0-33 0 15,0 0 0-15,2 33 0 0,-2-33 0 0,0 0 0 0,0 0 0 0,0 0 0 16,0 0 0-16,0 0 0 15,0 0-448-15,0 0 0 0,0 0-16 16,0 0-13408-16,0 0-2672 0</inkml:trace>
  <inkml:trace contextRef="#ctx0" brushRef="#br0" timeOffset="3221.24">24801 13036 12895 0,'0'0'1152'0,"0"0"-928"0,0 0-224 0,0 0 0 0,0 0 3152 0,0 0 592 0,0 0 112 0,0 0 32 16,58-3-352-16,-58 3-64 0,36-8-16 0,-36 8 0 15,48-12-2000-15,-48 12-416 0,48-15-80 0,-48 15 0 16,47-17-384-16,-26 7-64 0,-1 0 0 0,-2 0-16 16,-2-1-112-16,-2-3-32 0,-1 1 0 0,-5-1 0 15,-1-2-16-15,-2-1 0 0,-1 0 0 0,-3-1 0 16,-1-2-80-16,-1 2 0 0,-3 0-16 0,-2 1 0 15,-1 1-96-15,-2 2-16 0,-1 1 0 0,-1 3 0 0,0 3 0 16,0 2-128-16,-4 0 192 0,0 4-64 0,-2 1 0 0,1 4-128 16,1 2 192-16,-1 4-64 0,4 2-128 0,-1 3 0 15,2 3 0-15,2 2 128 0,2 1-128 0,0 2 0 16,1-1 0-16,4 1 0 0,0 1 0 0,2-2 0 16,0-22 0-16,3 43 0 0,-3-43-128 0,0 0 128 15,16 51 0-15,-16-51 0 0,0 0 0 0,0 0 0 16,45 45 0-16,-45-45 0 0,0 0 0 0,0 0 0 15,62 22 0-15,-62-22 0 0,0 0-256 0,56 6 64 16,-56-6 0-16,0 0 16 16,53 3-688-16,-53-3-144 0,0 0-16 0,0 0-19424 0</inkml:trace>
  <inkml:trace contextRef="#ctx0" brushRef="#br0" timeOffset="3776.3">25477 13043 20271 0,'3'-1'1792'0,"1"-2"-1424"16,1 0-368-16,-2 0 0 0,-1 2 2992 0,3-4 528 15,3-2 96-15,5-4 32 0,4-3-864 0,0-3-160 16,0-1-48-16,-3 1 0 0,-4-2-1264 0,-2 4-256 16,-1 1-48-16,-4-2-16 0,0 1-304 0,-5-1-64 15,1 0-16-15,-5 1 0 16,1-1-160-16,-2 2-48 0,-3 2 0 0,0 0 0 0,-1 1-144 0,-2 4-48 15,3 0 0-15,-3 1 0 0,1 3-64 0,-3 1-16 16,0 2 0-16,-1 0 0 0,2 2-128 0,-1 3 0 16,1 0 0-16,1 2 0 0,2 2 0 0,-1 2 0 0,1 2 0 0,1 2 0 15,2 4 0-15,-1 0-144 0,3 4 144 0,1 1-208 16,1 0-96-16,4-24-16 16,-2 44 0-16,2-44 0 0,6 39 0 0,-6-39 0 0,0 0 0 0,0 0 0 15,31 56 128-15,-31-56 32 0,0 0 0 0,0 0 0 16,0 0 160-16,0 0 0 0,63 19 0 0,-63-19-128 15,0 0 128-15,0 0 0 0,47-14 0 0,-34 6 0 16,-1 1 0-16,0 0 256 0,-1-2-64 0,0 1-16 16,-1 1 96-16,-1-2 32 0,-2 2 0 0,-2 0 0 15,0 0-32-15,-1 0 0 16,-3 0 0-16,2 0 0 0,-4 0 48 0,2 2 0 16,-1 1 0-16,-1 3 0 0,-1-1 0 0,2 2 16 15,-1 2 0-15,-2 2 0 0,3 0-128 0,-1 3-16 16,1 0-16-16,0-7 0 0,0 0-176 0,0 0 0 15,0 0 0-15,14 50 0 0,-14-50 0 0,0 0 0 16,0 0 0-16,0 0 0 0,0 0 0 0,41 44 0 16,-41-44 0-16,0 0 0 0,0 0 0 0,0 0 0 15,0 0 0-15,0 0 0 0,59 10 0 0,-50-12 0 16,-9 2 0-16,0 0 0 0,0 0-192 0,31-11-112 0,-27 8-16 16,0-1-16-1,-1 1-992-15,-2-1-192 0,1-1-32 0,-2 0-20096 0</inkml:trace>
  <inkml:trace contextRef="#ctx0" brushRef="#br0" timeOffset="4253.2">25867 12587 17503 0,'3'-5'1552'0,"0"4"-1232"0,0 0-320 0,0-1 0 0,-2 2 2688 0,-1 0 464 0,1 2 112 0,-1-2 0 0,0 0-176 0,0 0-32 15,0 0-16-15,13 53 0 0,-13-53-1872 0,2 41-368 16,-2-41-80-16,-2 48-16 0,2-48-256 0,0 54-64 16,0-54-16-16,0 56 0 15,0-56-192-15,2 54-48 0,-2-54 0 0,2 47 0 0,-2-47-128 0,0 0 0 16,6 51 144-16,-6-51-144 0,0 0 256 0,0 0 0 16,0 0-16-16,10 46 0 0,-10-46-32 0,0 0 0 15,0 0 0-15,0 0 0 0,0 0 32 0,0 0 0 16,0 0 0-16,0 0 0 0,0 0-48 0,0 0-16 15,0 0 0-15,0 0 0 0,0 0 48 0,6-4 16 0,-8-4 0 0,1-1 0 16,-1 1 64-16,1-4 16 0,0 0 0 0,1-3 0 16,-2 1 0-16,1-1 16 0,-1-2 0 0,2 1 0 15,0 2 32-15,2 0 0 0,-1 1 0 0,2 2 0 16,0 3-112-16,1-1-32 0,0 3 0 0,0 1 0 16,2 2-48-16,1 0-16 0,0 0 0 0,-7 3 0 15,0 0 16-15,0 0 0 0,0 0 0 0,54-5 0 16,-54 5 112-16,0 0 32 0,45-7 0 0,-45 7 0 15,38-9 128-15,-38 9 48 0,43-13 0 0,-19 6 0 0,-24 7-48 0,55-12 0 16,-21 3 0-16,1 1 0 16,-35 8-320-16,58-16-128 0,-58 16 0 0,41-14 0 0,-28 7 0 0,-5 1 0 15,-2 2 0-15,-3 0 0 16,-3 1-1296-16,-3 0-256 0,-2 2-48 0,0 2-23008 0</inkml:trace>
  <inkml:trace contextRef="#ctx0" brushRef="#br0" timeOffset="10524.49">19058 8843 10127 0,'0'-3'896'0,"0"-1"-704"0,0 1-192 0,0 0 0 0,2 0 1136 0,-1-2 192 16,2-7 32-16,3-6 16 0,1-7 1536 0,0-5 304 16,3 0 64-16,-5 1 16 0,2-1-960 0,-2 2-192 15,-1-1-32-15,-1 1-16 16,-2 1-592-16,1 2-112 0,-2 2-32 0,-2 1 0 16,-1-1-640-16,0 0-128 0,1 5-16 0,-3-3-16 0,-2 0-272 0,-4-1-48 0,-3-2-16 0,0 0 0 15,4 3-96-15,-3 0-128 16,-5 1 176-16,-5 2-176 0,-2 0 160 0,-6-1-160 15,-3 4 128-15,-4 1-128 0,-3 4 0 0,-4 0 0 0,-5 3 128 0,-2 2-128 16,-2 3 0-16,0 2 0 0,2 1 0 0,0 3 0 16,4 1 0-16,0 2-144 0,-2 2 144 0,4 4-160 15,2 1 160-15,0 3-128 0,2 4 128 0,-2 3-128 16,3 5 128-16,2 0 0 0,6 4-144 0,1 1 144 0,0 3 0 0,6 5 0 16,-1 5 0-16,4 2 0 0,2 5-144 0,4-1 144 31,6-3 0-31,4-1 0 0,4 6-160 0,7-1 160 0,-4-54-128 0,21 103 128 0,-21-103-224 0,38 92 32 15,-38-92 16-15,53 81 0 0,-53-81 16 0,59 67 0 16,-59-67 0-16,68 48 0 0,-68-48 160 0,61 34-160 16,-61-34 160-16,0 0-160 0,66 26 160 0,-29-21 0 0,2 0 0 15,6-4 0-15,1-2 128 0,-1-2 16 0,-1-3 0 0,-2-4 0 16,-2-5 96-16,-4-2 16 0,0-4 0 0,-4-2 0 16,2 0 128-16,-3 1 48 0,-5 2 0 0,-10 6 0 15,-3 4 32-15,0-1 16 0,2-4 0 0,7-7 0 16,4-6-64-16,6-8-16 0,3-7 0 0,2-4 0 31,-2 0-80-31,-4 3 0 0,-3 2-16 0,-2 4 0 0,-5 3-96 0,-4 1-16 0,-2 5 0 0,-5 5 0 16,-1 5-192-16,-6 2 0 0,-3 4 0 0,-3 5 0 15,-3 0 0-15,-1 4 0 0,-3 3 0 0,0 1-160 16,-1 4-608-16,-2 3-128 0,-4 4-32 0,-1 4-12736 16,0 0-2544-16</inkml:trace>
  <inkml:trace contextRef="#ctx0" brushRef="#br0" timeOffset="11175.7">15888 8511 11967 0,'2'-3'1072'0,"-2"0"-864"0,0 2-208 0,0-1 0 0,0 1 1264 0,0 0 208 0,0-4 32 0,1 0 16 16,1-2 1232-16,-1 0 256 0,2-1 64 0,1 6 0 0,-1-1-1056 0,1 4-208 15,0 2-32-15,1 4-16 0,-1 3-736 0,0 3-160 16,-4-13-32-16,0 0 0 0,11 58-256 0,-11-58-64 16,0 0-16-16,10 72 0 15,-10-72-288-15,0 0-48 0,9 69-16 0,-9-69 0 0,0 0-144 0,8 66 0 16,-8-66 0-16,0 0 0 0,5 53 0 0,-7-39 0 16,1 0 0-16,-1-1 0 0,-1-2 0 0,1-1 0 15,-3-2 0-15,1 1 0 0,0-2-336 0,0-2-48 16,-1 0-16-16,3-3-17024 0</inkml:trace>
  <inkml:trace contextRef="#ctx0" brushRef="#br0" timeOffset="11524.33">16212 8580 8287 0,'-3'1'368'0,"2"1"80"0,-1-1-448 0,-1 2 0 16,2 0 0-16,-2 0 0 0,-1 1 1440 0,-3 6 208 0,-3 4 32 0,-3 6 16 15,-1 4 288-15,1 1 48 0,2 1 16 0,4 1 0 16,3-1-624-16,2 0-112 0,2-26-32 0,5 49 0 16,-5-49-640-16,0 0-144 15,29 74-32-15,-29-74 0 0,0 0-192 0,54 49-32 0,-54-49-16 0,0 0 0 16,65 19 800-16,-41-21 176 0,4-2 16 0,-1-5 16 16,-1 1 320-16,2-6 64 0,0-3 16 0,2-3 0 0,-1-4-480 0,1-1-112 15,-3-1-16-15,-3-1 0 0,-6 2-128 0,-4-2-16 16,-4 0-16-16,-5 0 0 0,-5-2 32 0,-8-1 16 15,-3 0 0-15,-6 1 0 16,0-1-192-16,-3 2-32 0,-2 0-16 0,-4-1 0 0,0 1-400 0,-4 1-80 16,-1-1 0-16,-2 1-16 0,1 3-176 0,1 6 0 0,3 1 0 15,2 7 128-15,4 6-272 0,3 4-64 0,6 1-16 0,-1 5 0 32,-1 6-992-32,-4 10-208 0,0 7-48 0,-1 7-19984 0</inkml:trace>
  <inkml:trace contextRef="#ctx0" brushRef="#br0" timeOffset="35882.68">17349 1450 18431 0,'0'-2'1632'0,"-1"1"-1312"0,-1 0-320 0,1-1 0 0,1 2 2192 0,-2-1 368 0,1-1 80 0,0 0 16 15,-1-1-32-15,-1 0-16 0,5 0 0 0,-2 2 0 16,1-1-1408-16,2 2-288 0,1 3-48 0,2 0-16 16,0 0-432-16,-6-3-96 0,0 0 0 0,0 0-16 15,0 0-128-15,45 44-32 0,-45-44 0 0,0 0 0 16,44 53-144-16,-44-53 0 0,32 45 0 0,-32-45 128 15,33 50-128-15,-33-50 0 0,33 48 0 0,-33-48 0 16,34 47 0-16,-34-47 0 0,0 0 0 0,43 52 0 0,-43-52 0 16,0 0 0-16,42 49 0 0,-42-49 0 0,0 0 0 0,37 45 0 15,-37-45 0-15,0 0 0 0,0 0 0 0,44 49 128 16,-44-49-128-16,0 0 128 0,0 0 0 0,0 0-128 16,53 40 192-16,-53-40-64 0,0 0-128 0,0 0 192 15,0 0-192-15,0 0 192 16,0 0-48-16,0 0 0 0,0 0 0 0,57 9 0 0,-54-12 64 0,-1-3 16 15,0 1 0-15,-2-2 0 0,1-2 64 0,-2-1 16 16,1 1 0-16,-3-4 0 0,0-3 16 0,0-1 0 16,-1-1 0-16,-1-2 0 0,0-1-16 0,2 0 0 0,-1-3 0 0,0 1 0 15,1-1-128-15,0-1-32 0,0-2 0 0,1 0 0 16,0 2-144-16,2-1 0 0,2-1 0 0,-1 2 128 16,2 1-128-16,-2 3 0 0,2 4 0 0,-1 3 0 15,-1 1 0-15,2 3 0 0,-2 2 0 0,1 2 0 16,-2 2 0-16,1 2 0 0,-1 2 0 0,1 3 0 15,1 3 0-15,-1 1 0 0,1 3-144 0,-1 1 144 16,2 5 0-16,0-1-192 0,-2 1 192 0,2 2-160 16,-3-18-32-16,8 45 0 0,-8-45 0 0,12 58 0 15,-12-58-112-15,12 59-16 0,-12-59-16 0,16 56 0 16,-16-56 0-16,16 48 0 0,-16-48 0 0,0 0 0 0,22 55 192 0,-22-55 144 16,0 0-192-16,0 0 192 0,27 46-128 0,-27-46 128 15,0 0 0-15,0 0 0 16,0 0 0-16,0 0 0 0,40 45 0 0,-40-45 0 15,0 0 0-15,0 0 0 0,0 0 0 0,0 0 0 16,0 0 0-16,0 0 0 0,0 0 0 0,57 0 0 0,-51-5 320 0,1-2-48 16,-1-2 0-16,-1-1 0 0,1-2 128 0,-2-1 32 0,2-3 0 15,-3-1 0-15,1-2 16 0,-1-2 0 0,0 1 0 0,-2-1 0 16,2-2-48-16,0-1 0 16,-2 1 0-16,1 1 0 0,-1 3-112 0,0 1-32 0,1-2 0 0,-1 2 0 15,-1-1-48-15,2 1-16 0,-1 1 0 0,1 0 0 16,-1 2-64-16,0-1 0 0,1 2-128 0,-4 1 192 15,4 2-192-15,-2 0 0 0,1 2 128 0,-1 2-128 16,0 1 0-16,2 1 0 0,-2 2 0 0,0-1 0 16,0 1-192-16,0 0-64 0,1 2-32 0,0-1 0 15,1 1-896-15,-1 2-176 16,1 1-48-16,-1 3-19968 0</inkml:trace>
  <inkml:trace contextRef="#ctx0" brushRef="#br0" timeOffset="36344.08">18296 1894 13823 0,'1'1'1216'0,"0"-1"-960"0,1 0-256 0,-2 0 0 0,0 0 1344 0,1 0 240 0,1 0 32 0,2-1 16 15,-4 1 2080-15,0 0 432 0,0 0 80 0,0 0 0 16,35-16-2240-16,-25 9-448 0,-3 1-80 0,2-1-32 15,-9 7-704-15,17-13-144 0,-10 5-16 0,0 1-16 0,0-2-112 0,-2 1-32 16,0 0 0-16,-1 0 0 0,-1 1-64 0,0 2-16 16,-2-1 0-16,0 2 0 0,1 1-64 0,-2 2-32 15,0 1 0-15,0 0 0 0,-2 2-80 0,2 3-16 16,-1 2 0-16,1 3 0 0,-1 1-128 0,-1 0 160 16,2 3-160-16,-1-1 160 0,1-13-160 0,0 30 0 15,0-30 0-15,1 34 0 0,-1-34 0 0,2 32 0 16,-2-32 0-16,2 34 0 0,-2-34 0 0,2 30 0 0,-2-30-128 0,3 29 128 15,-3-29 640-15,0 0 192 0,0 0 32 0,7 40 16 32,-7-40-1904-32,0 0-384 0,0 0-80 0,0 0-12160 0,0 0-2432 0</inkml:trace>
  <inkml:trace contextRef="#ctx0" brushRef="#br0" timeOffset="36599.28">18240 2170 32255 0,'0'0'1424'0,"0"0"304"0,0 0-1392 0,0 0-336 0,44-9 0 0,-40 7 0 0,-4 2 2112 0,0 0 336 15,47-7 80-15,-47 7 16 0,71-11-880 0,-71 11-160 16,68-12-32-16,-68 12-16 0,53-9-496 0,-53 9-80 16,0 0-32-16,61-10 0 0,-61 10-272 0,0 0-64 15,0 0-16-15,55 1 0 0,-55-1-336 0,0 0-160 0,0 0 160 0,0 0-160 16,0 0 0-16,59 10 0 15,-59-10 0-15,0 0 0 16,0 0-848-16,0 0-64 0,0 0-16 0,0 0-13792 0,0 0-2752 0</inkml:trace>
  <inkml:trace contextRef="#ctx0" brushRef="#br0" timeOffset="126892.66">12449 9579 911 0,'0'0'0'0,"0"0"0"0,0-2 0 0,0 2 0 0,0 0 736 0,0 0 64 0,1-1 16 0,-1 0 0 15,0-1 256-15,1 1 48 0,-1-2 16 0,2 2 0 16,-1-1 192-16,-1-1 32 0,2 2 16 0,-2-2 0 16,1-1 368-16,-1 1 80 0,0-1 16 0,0 0 0 15,0-1-224-15,-1 1-32 0,-2 0-16 0,1-2 0 0,1 2-256 0,1-2-48 16,-1 2-16-16,1-3 0 16,-2 1-400-16,1 1-80 0,-2-2 0 0,2 1-16 0,-1-1-80 0,1 1-16 15,-1 1 0-15,0-2 0 0,0-2-176 0,-1 1-32 31,-1-2-16-31,0-2 0 0,0 4 32 0,1-1 16 0,-2 4 0 0,3-2 0 0,-3-2 0 0,0 1 0 16,-1-1 0-16,0 1 0 0,-1-1-144 0,2 1-16 16,-2-1-16-16,0 1 0 0,-2-1-112 0,2 1 0 15,-4-2-16-15,2 0 0 0,1 0-176 0,-2 0 192 16,0 2-192-16,2-1 192 0,-4 2-192 0,2-1 0 16,-1 1 144-16,1 1-144 15,0 2 128-15,-1-2-128 0,0 2 128 0,-2-2-128 16,0 2 0-16,3 0 144 0,-2 1-144 0,-1-1 0 0,2 0 144 0,-3-1-144 0,-3 1 0 0,-2 1 144 31,1 2-144-31,0 0 0 0,1 1 144 0,-3-2-144 16,0 4 0-16,-1-1 0 0,-2 3 0 0,-1 0 128 15,0 1-128-15,-4 2 0 0,-5 0 0 0,1 1 0 16,-2 1 0-16,-1 1 0 0,-2 2 0 0,2 1 0 16,2-2 0-16,2 2 0 0,3 0 0 0,1-2 0 0,4 2 0 15,1 0 0-15,-1 1 0 0,2 3 0 0,4-2 0 0,-1 2 0 16,1 6 0-16,0-1-128 0,4 0 128 0,0 0 0 15,2 4 0-15,0 0 0 0,1 1 0 0,1-1 0 16,2-1 0-16,2-1 0 0,-1-1 0 0,3-2 0 16,0 0 0-16,2-1-128 0,-2 0 128 0,2-2 0 15,-1 2 0-15,0-2 0 0,0 1 128 0,1-1 0 16,-2-1 0-16,1 0 0 0,0 3-128 0,2-2 192 16,-2 2-64-16,2 1 0 0,0 2-128 0,0-23 0 15,3 46 128-15,-3-46-128 0,6 45 0 0,-6-45 0 16,0 0 0-16,19 63 128 0,-19-63-128 0,0 0 0 0,34 60 0 15,-34-60 0-15,0 0 0 0,51 50 0 0,-51-50 0 16,0 0 0-16,62 41 0 0,-62-41 0 0,0 0 0 0,64 28 0 16,-64-28 0-16,0 0 0 0,68 20 0 0,-68-20 0 15,0 0 0-15,73 11 0 0,-73-11 0 0,55 3 0 16,-55-3 0-16,54 0 0 0,-54 0 0 0,44-2 0 16,-44 2 0-16,58-5 0 0,-27 1 0 0,-2-2 0 15,3 0 0-15,-4 1 0 0,1-2 0 0,-2-1 0 16,-1 1 0-16,-2-1 128 0,0-1-128 0,0 0 128 15,-2 0-128-15,1-1 144 0,-2 2-144 0,0-2 160 0,-5 3-16 0,-1-2 0 16,2-1 0-16,-1-1 0 0,-1-2 64 0,0-1 16 16,-3 2 0-16,1-1 0 0,-2-1 32 0,-1 0 16 15,0 1 0-15,-3 0 0 0,0-2 0 0,2-2 0 16,3-2 0-16,0 1 0 0,-2 0-16 0,-3-2 0 16,0 1 0-16,-4 1 0 0,-3 0-16 0,0 1-16 15,1-2 0-15,-2 1 0 0,-1 1 0 0,-1 0 0 16,0 0 0-16,-2 0 0 0,-1 3-64 0,-1 0-16 15,1 1 0-15,-1 0 0 0,-1 2-144 0,1 1 0 16,-2 0 144-16,1 2-144 0,1-2 0 0,0 2 0 16,1 0 0-16,-1 1 0 0,1 0 0 0,1 0 0 0,-1-1-176 0,0 1 176 15,4 1-304-15,-3 0 48 0,3 1 0 0,-1-1 0 32,1 3-208-32,-1 0-48 0,3 2 0 0,-1 0 0 15,1 1-320-15,-1 1-64 0,1 3 0 0,-2 2-12656 0,-1 4-2512 0</inkml:trace>
  <inkml:trace contextRef="#ctx0" brushRef="#br0" timeOffset="127768.19">12399 10869 14735 0,'2'-2'1312'0,"-1"-1"-1056"0,0 2-256 0,-1 0 0 0,-1-1 1952 0,0-1 336 0,1-2 64 0,-2-2 16 0,-3-6 1216 0,-4-1 240 15,-1-2 48-15,-4 4 16 0,-1-3-1952 0,-2 3-384 16,-5-1-80-16,-2 0 0 0,-1 2-704 0,-3 1-128 16,-2 2-16-16,-2-1-16 0,-1 4-288 0,-2-1-64 15,-3 3-16-15,-2 0 0 0,2 3-112 0,-3 3-128 16,-1 1 176-16,-5 2-176 0,2 4 160 0,-2 0-160 16,-2 2 128-16,2 3-128 0,3-1 128 0,2 3-128 15,2 1 128-15,2 3-128 0,3 3 0 0,2 2 128 0,2 2-128 0,4 2 0 31,5-1 0-31,-1 4 0 0,5 3 128 0,0 1-128 0,5 3 0 0,3 4 0 0,3-1 0 0,4 3 0 16,7-4 0-16,3-2 0 0,-7-40 0 0,30 72 0 16,-30-72-240-16,42 57 80 15,-42-57 16-15,51 50 0 0,-51-50 0 0,55 44 0 0,-55-44 0 0,60 39 0 32,-60-39 144-32,59 34-192 0,-59-34 192 0,0 0-192 15,78 38 192-15,-78-38 0 0,0 0 0 0,89 29-128 16,-89-29 128-16,63 14 0 0,-63-14 0 0,61 8 0 15,-61-8 0-15,62 4-128 0,-62-4 128 0,64-2 0 0,-64 2 0 0,62-10 0 16,-62 10 0-16,59-14-128 0,-31 5 128 0,-2-1 0 16,1 0 0-16,0-2 0 0,-1-1 192 0,1 0-16 15,-4-1-16-15,-1-1 0 0,2-2 48 0,-4-2 16 16,-1 2 0-16,-11 9 0 0,1 1 144 0,-4 0 16 16,1 0 16-16,-2-5 0 0,2 2 112 0,-2-2 32 15,3-4 0-15,0-6 0 0,2-7 16 0,0-5 0 16,0-4 0-16,-2-1 0 0,3-1-144 0,-3 1-32 15,-3 2 0-15,-4 2 0 0,-3 3-112 0,-2 6-16 16,-2 0-16-16,-2 6 0 0,1 5-48 0,3 5 0 0,1 3 0 0,-1-2 0 16,-1 2-48-16,-3 0-16 15,0-1 0-15,-8-2 0 0,-7-3-128 0,-5 0 0 0,1 1 0 0,0 0 0 32,1 3-608-32,4 2-48 0,5 4-16 0,5 1 0 15,3 5-624-15,3 3-128 0,3 5-32 0,1 5-13200 0,3 5-2624 0</inkml:trace>
  <inkml:trace contextRef="#ctx0" brushRef="#br0" timeOffset="128554.13">12297 12574 22111 0,'0'0'1968'0,"0"-1"-1584"0,2 1-384 0,-2-2 0 0,-2 2 2176 0,1-1 368 0,0-2 64 0,-2-1 16 15,-1-3 0-15,-3 0 0 0,-3-1 0 0,-2 1 0 0,1 0-1520 0,-2 0-288 16,-1 0-64-16,-6 0-16 15,-4 1-128-15,-2 2-32 0,-3 0 0 0,2 1 0 0,1 2-144 0,-7 1-48 16,-5 0 0-16,-2 3 0 0,5 1-208 0,-3 3-48 16,-2 1-128-16,-2 2 192 0,0 3-192 0,-1 3 0 15,2 2 0-15,3 4 0 0,3 4 0 0,1 2 0 16,3 0 0-16,3 3 0 0,2 3 0 0,4 0-160 16,0 3 160-16,4 3-128 0,1 3-128 0,3 0 0 15,3 1-16-15,6-3 0 0,3 0-48 0,3-3-16 0,3-3 0 0,-4-35 0 16,20 64 112-16,-20-64 32 0,30 60 0 0,-30-60 0 15,36 54 64-15,-36-54 128 0,50 47-208 0,-50-47 80 16,49 38 128-16,-49-38-160 0,0 0 160 0,81 42-160 16,-81-42 160-16,61 20 0 0,-61-20 0 0,0 0-128 15,90 20 128-15,-90-20 0 0,73 3 0 0,-73-3 128 16,77-8 768-16,-77 8 144 16,75-14 48-16,-75 14 0 0,65-24-768 0,-34 9-160 0,1-1-32 0,-5 1 0 15,-6-1-592 1,-1-2-128-16,-2-1-32 0,-1-2 0 0,4 0 912 0,-1-2 176 0,0-3 48 0,-4-1 0 0,-1-3 48 0,-2-1 16 15,-2 1 0-15,-2-1 0 0,-1-3 144 0,-4 2 48 16,1 1 0-16,-5-3 0 0,-2-4-48 0,-2 1 0 16,-2 3 0-16,-2 2 0 15,-2 2-128-15,-3 3-16 0,-2 3-16 0,-1 3 0 16,1 2-32-16,-2 4 0 0,2 2 0 0,3 3 0 0,-1 2-528 0,2 2 0 16,1 2 0-16,1 0 0 15,1 1-464-15,1 3-160 0,0 0-16 0,1 1-16 16,2 2-880-16,0 3-192 0,1 2-16 0,-3 4-21632 0</inkml:trace>
  <inkml:trace contextRef="#ctx0" brushRef="#br0" timeOffset="129412.4">12244 14440 4607 0,'4'-4'400'0,"-1"0"-400"0,0-1 0 0,-3 3 0 0,-2 0 1584 0,2-3 224 15,0-5 48-15,2-7 16 0,-4-6 1712 0,-3-4 352 16,-4 2 64-16,-4-2 16 0,-4 0-544 0,-2 2-96 16,-4 1-32-16,-2 0 0 0,-2 4-1744 0,-1 0-336 15,-5 2-80-15,-1 4-16 0,2 2-528 0,-4 2-128 16,-5 3 0-16,-5 2-16 0,-2-1-144 0,-4 5-32 0,-1 1 0 0,1 1 0 16,3 5-112-16,-1 4-16 15,3 2-16-15,4 5 0 0,0 6-176 0,4 4 192 0,1 4-192 0,5 4 192 16,2 2-192-16,6 2 0 15,2 4 0-15,6 5 0 0,3 7 0 0,4 3 0 0,4 4 0 0,6 3 0 16,6 1-144-16,5-5 144 0,5-4 0 0,4-8 0 16,-20-49 0-16,51 86-128 0,-51-86 128 0,67 82 0 15,-67-82 0-15,81 75 0 0,-81-75-128 0,96 64 128 16,-96-64 0-16,111 48 0 0,-48-31 0 0,-63-17 0 0,90 24 0 0,-90-24 0 16,109 14 0-16,-43-13 0 0,-2-1 0 0,-6-4 0 15,-6 0 0-15,-4-5 0 0,-4-2 192 0,-3-2-16 16,-3-1 0-16,-18 7 0 0,-3 1 304 0,-2 1 64 15,-2-4 16-15,0-1 0 0,1-4 160 0,0-1 48 16,1-4 0-16,2-7 0 0,3-11 0 0,1-10 16 16,-1-4 0-16,-4-4 0 0,-6 3-128 0,-5 0-16 15,-5 5-16-15,-3 3 0 0,-2 5-240 0,-4 3-64 16,1 4 0-16,-2 1 0 16,0 1-320-16,-3 2 0 0,3 7 0 0,-4 0 0 15,0 2-800-15,7 9-224 0,0 2-64 0,0 1 0 16,0 2-944-16,-7 3-192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7:26:02.1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10T17:26:25.489"/>
    </inkml:context>
  </inkml:definitions>
  <inkml:trace contextRef="#ctx0" brushRef="#br0">6921 4729 9215 0,'0'-2'816'0,"0"0"-656"0,0 0-160 0,0 2 0 0,0 0 992 0,0-1 160 16,0-1 48-16,0 1 0 0,1 0 528 0,2 2 128 16,-1 5 0-16,-2 2 16 0,0 3-544 0,-2 2-112 0,1 4-32 0,-2 1 0 15,0 4 304-15,0-4 64 0,2-2 16 0,-2 1 0 16,2 2-304-16,1-19-64 0,0 0-16 0,-3 78 0 16,3-78-256-16,-2 57-48 0,2-57-16 0,0 62 0 15,0-62-192-15,-2 66-32 0,2-66-16 0,-5 66 0 16,5-66-240-16,-5 63-64 0,5-63 0 0,-6 59 0 31,6-59-128-31,0 0-16 0,-4 69-16 0,4-50 0 16,1 0-32-16,-1-19 0 0,0 0 0 0,13 79 0 15,-13-79 0-15,0 0-128 0,20 87 192 0,-20-87-64 0,0 0 0 0,18 73-128 16,-18-73 192-16,0 0-64 0,10 68-128 0,-9-47 192 16,-1-1-192-16,-2 0 192 0,-3-3-192 0,3 0 160 15,-4-3-160-15,2-2 160 0,-3 1-32 0,1-2 0 16,0 1 0-16,1-4 0 0,2-1 0 0,0-1 0 15,0-2 0-15,2-1 0 0,1-2 0 0,0 1-128 16,1-2 192-16,1-2-64 0,2 1 32 0,1-3 0 16,2 0 0-16,1-2 0 0,1 0-32 0,3 1-128 15,0-3 192-15,4 3-64 0,1-2-128 0,0 1 0 16,1 0 0-16,1 2 128 0,0 0-128 0,1 0 0 0,1 1 0 0,2 2 0 16,1-1 0-16,1 2 0 0,-2 0 0 0,4 2 0 15,4 0 0-15,0 1 0 0,2 0 0 0,-4 0 0 16,-1 1 0-16,-1 0 0 0,2 1 0 0,-3 0 0 15,0-1 0-15,-1 1 0 0,5-1 0 0,0-1 0 16,-1 0-128-16,2-1 128 0,2 1 0 0,-2 0 0 16,-3 0-160-16,2 0 160 0,-1 0-208 0,4 1 80 15,2 1-48-15,2 0 0 0,-2-1 0 0,2 2 0 16,0-2-16-16,-1 0 0 0,1-1 0 0,0-2 0 16,1-1 192-16,0-1-192 0,-1-2 192 0,1 0-192 15,0-1 192-15,0-2 0 0,2 2 0 0,-2-2-128 0,0 1 128 16,-2-1 0-16,-1 3 0 0,2-1 0 0,-1 0 0 0,-2 0 0 15,2-1 0-15,-4 0 0 0,-2-1 0 16,-1 0 0-16,5-1 0 0,0-1 0 0,-1 1 0 0,-1-2 0 16,-1 4 0-16,2-1 0 0,1 2 0 0,-2 1 0 15,1 2 0-15,-2-1 0 0,0 2 0 0,-3 2 128 16,0-1-128-16,-1 2 0 16,-1-2 0-16,-2 1 0 0,-2 0 0 0,1-2 128 0,-2 0-128 0,0-1 0 15,-1 0 128-15,0-2-128 0,-1-1 224 0,0 1-32 16,2 0 0-16,-3 0 0 0,1 0-64 0,-2 0 0 15,-2 1-128-15,-1-1 192 0,0 0-192 0,1 0 0 0,-4 0 0 16,0 0 0-16,2 1 0 0,-3-1 128 0,-2 0-128 0,-2 0 0 16,0 2 0-16,-2-2 0 0,0 0 0 0,-3 0 0 15,1 0 144-15,-1-1-144 0,-1 0 128 0,0-2-128 16,-1-1 256-16,-1 2-16 0,1-2-16 0,0-2 0 16,-1 2-16-16,1-3 0 0,-1-3 0 0,1 1 0 15,0 0 16-15,1-2 0 0,-2-4 0 0,2-1 0 16,0 3-32-16,3-3-16 0,-2-5 0 0,1-4 0 15,1-7-176-15,-1-6 192 0,1 1-192 16,-1 2 192-16,1 1-192 0,-3 2 160 0,1 1-160 0,-2 0 160 0,-1 2-160 16,-1-4 192-16,0 2-192 15,-1 2 192-15,1 1-48 0,1 1 0 0,-1 5 0 0,1-5 0 0,2-7-144 0,2-5 128 16,1-1-128-16,-1 3 128 16,3 4-128-16,-1 7 0 0,-1 2 0 0,-2 5 0 0,1 4 0 0,-1 4 0 15,-1 0 0-15,-1 3 0 0,-1-1 0 0,-1 4 0 16,0-1 0-16,-2 4 0 15,-1 0 0-15,-1 1 0 0,-1 1 0 0,-1 2 0 0,-2 1 0 0,0 0 0 16,-2 3 0-16,-1-2 0 0,0 2 0 0,-2 0 0 0,1 0 0 16,-2-1 0-16,-2 0-128 0,-2 1 128 0,-2-2 0 0,-2-1 0 15,0 0 0-15,-5-1 0 0,0 1 0 0,-1-2 0 16,-3-2 0-16,-1 3 0 0,-2-2 0 0,-2-1 0 16,-1 1 160-16,-4-1-160 0,-4-1 192 0,-3 2-192 15,-5 1 240-15,-5-3-64 0,-1 1-16 0,0-1 0 16,0 0-16-16,1 0 0 0,-3 0 0 0,1 0 0 15,-1 1-144-15,-8-1 128 0,-4-2-128 0,4 2 128 16,10 2-128-16,1 0 0 0,-3 1 0 0,-8 1 0 16,-7 0 0-16,-3-1 0 0,3 1 0 0,6 1 0 0,6 1-256 0,2 2-48 15,0 1 0-15,-5 2 0 32,-7 0-704-32,-10 2-144 0,-15 2-16 0,-2 4-20128 0</inkml:trace>
  <inkml:trace contextRef="#ctx0" brushRef="#br0" timeOffset="6293.91">5419 6703 6447 0,'9'0'576'0,"-1"0"-576"0,-1 0 0 0,-2-2 0 0,0 2 656 0,4 0 32 0,6-1 0 0,9 1 0 16,12-2 384-16,3 2 80 0,4 0 0 0,-7 0 16 0,0 0-416 0,-5 0-96 15,-3 2-16-15,-6-1 0 0,-2 2-640 0,-4 3 0 16,-6 1-256-16,-5-2 80 0</inkml:trace>
  <inkml:trace contextRef="#ctx0" brushRef="#br0" timeOffset="10497.89">18892 1157 15663 0,'-2'0'1392'0,"1"0"-1120"0,1 0-272 0,0 0 0 0,1 0 1056 0,-1-1 160 16,0 1 16-16,0 0 16 0,3 0 1792 0,-3 0 352 15,2 1 80-15,0 1 16 0,1 1-1552 0,-3-3-304 16,0 0-64-16,0 0-16 0,0 0-704 0,0 0-144 15,27 58-16-15,-27-58-16 0,0 0-368 0,21 49-80 16,-21-49-16-16,0 0 0 0,27 54-208 0,-27-54 144 16,0 0-144-16,35 65 128 0,-35-65-128 0,0 0 0 15,40 62 0-15,-40-62 0 0,0 0 0 0,39 54 0 16,-39-54 0-16,0 0 0 0,40 48 128 0,-40-48-128 16,0 0 0-16,0 0 128 0,45 46-128 0,-45-46 160 0,0 0-160 0,0 0 160 15,0 0-32-15,0 0-128 0,0 0 192 0,0 0-64 16,50 40 64-16,-49-40 0 0,0 0 0 0,-1-2 0 15,0 1 64-15,-1-3 0 0,0 1 16 0,-2-3 0 16,0-1 112-16,-1 0 32 0,1 0 0 0,-1-3 0 16,1-1-48-16,-1-3-16 0,-1-2 0 0,1-1 0 15,1-1-32-15,-1-2-16 0,3-1 0 0,-1 0 0 16,1-2-48-16,1-1 0 0,0 0 0 0,1-3 0 16,2 0-96-16,0 2-32 0,1-2 0 0,0 0 0 0,2 2-128 15,0 1 0-15,-1 1 144 0,1 2-144 0,-2 4 0 0,0 0 0 16,1 2 0-16,-2 0 0 0,-1 1 0 0,1 2 0 15,1 2 0-15,-2 1 0 0,1 2 0 0,-2 3 0 16,0 1 0-16,1 3 0 0,1 3 0 0,-2 3 0 16,1 2 0-16,-1 3 128 0,-1-11-128 0,0 0 0 15,10 54 0-15,-10-54-128 0,10 51 128 0,-10-51-192 16,14 55 192-16,-14-55-192 0,13 48-48 0,-13-48-16 16,0 0 0-16,22 61 0 0,-22-61 0 0,0 0 0 15,27 54 0-15,-27-54 0 0,0 0 256 0,28 56-176 16,-28-56 176-16,0 0-160 0,30 48 160 0,-30-48-208 15,0 0 80-15,0 0 128 0,45 57-240 0,-45-57 80 0,0 0 16 0,0 0 0 16,0 0 144-16,59 43-128 0,-59-43 128 0,0 0-128 16,0 0 128-16,0 0 0 0,57 10 0 0,-47-13 0 15,-10 3 0-15,0 0 0 0,27-12 0 0,-20 6 0 16,-2 0 224-16,1-2 32 0,1-2 0 0,-1-1 0 16,-1-3 144-16,1-2 48 0,0-1 0 0,-2-3 0 15,0 1-48-15,0-1 0 0,1-3 0 0,-1 1 0 16,-1 0-32-16,0 0-16 0,-2-1 0 0,0-1 0 0,-1 2-96 0,0 0 0 15,0 3-16-15,-1-1 0 0,0 1-80 0,1 2-16 16,-2 2 0-16,1 1 0 0,-2 4-144 0,2 0 0 16,-1 0 0-16,-1 3 0 15,0 0 0-15,2 1 0 0,-2 2 0 0,2 1 0 16,-2 3-464-16,2 0-32 0,-1 3 0 0,1 1 0 16,1 3-720-16,0 2-128 0,0-9-48 0,0 0-19776 0</inkml:trace>
  <inkml:trace contextRef="#ctx0" brushRef="#br0" timeOffset="10924.87">19814 1584 12895 0,'0'0'576'0,"0"-1"112"0,2 1-560 0,-1 0-128 0,0-2 0 0,-1 2 0 0,2-1 2208 0,-1 1 416 0,2-3 64 0,1 0 32 0,2 0 1184 0,1-2 256 0,0-1 32 0,0 0 16 16,0-2-2464-16,0 1-480 0,0 0-112 0,-1-2 0 0,0 1-544 0,1-2-96 15,-2 0-32-15,1 0 0 16,0 0-112-16,-2 0-32 0,0-1 0 0,-1 3 0 0,0-1-64 0,-2 2-16 16,1 1 0-16,-2 2 0 15,1 0-64-15,-2 1-32 0,1 0 0 0,-3 3 0 0,1 0-160 0,0 0 192 16,-1 3-192-16,-2 1 192 0,3 2-192 0,-3 1 0 15,1 3 0-15,0 3 128 0,0 1-128 0,-1 1 0 16,3 4 0-16,-1-1 0 0,1 2 0 0,1 1 0 16,1 0 0-16,0-1 0 0,0-20 0 0,3 42-176 15,-3-42 176-15,5 39-128 0,-5-39 128 0,0 0-128 16,7 48 128-16,-7-48-128 0,0 0 128 0,0 0 0 0,10 48 0 0,-10-48-128 16,0 0 128-16,0 0 0 0,3 34 0 0,-3-29 0 15,0-1 0-15,0-1 0 16,0 2-144-16,-1-4 144 31,1 0-400-31,0 1-16 0,0-1 0 0,0-1 0 16,-2 0-288-16,2-1-48 0,-1-1-16 0,0 1-11936 0,-2-2-2400 0</inkml:trace>
  <inkml:trace contextRef="#ctx0" brushRef="#br0" timeOffset="11201.71">19679 1836 24879 0,'2'1'1088'0,"0"-1"256"0,2 0-1088 0,-1 0-256 16,0 0 0-16,-1 0 0 0,3 0 3008 0,-5 0 560 16,0 0 96-16,0 0 32 0,59-6-1712 0,-59 6-352 15,47-5-64-15,-47 5-16 0,48-6-560 0,-48 6-112 16,49-6-32-16,-49 6 0 0,48-4-240 0,-48 4-48 16,0 0-16-16,59-5 0 0,-59 5-128 0,0 0-32 15,0 0 0-15,58 0 0 0,-58 0-192 0,0 0-32 16,0 0-16-16,0 0 0 0,0 0-144 0,0 0 0 15,54 5 0-15,-51-5 0 16,-3 0-448-16,0 0-128 0,0 0-32 0,0 0 0 16,0 0-560-16,0 0-112 0,0 0-32 0,0 0-18928 0</inkml:trace>
  <inkml:trace contextRef="#ctx0" brushRef="#br0" timeOffset="11501.92">20311 1504 23487 0,'2'-5'512'0,"-1"4"128"0,2 0 0 0,0-2 16 0,1 1-528 0,-2 1-128 16,0 1 0-16,4-2 0 0,2 0 3344 0,5-1 640 15,-13 3 128-15,34-7 32 0,-34 7-2400 0,0 0-464 16,57-7-112-16,-57 7-16 0,0 0-608 0,49-3-128 0,-49 3-32 0,0 0 0 16,0 0-192-16,52-4-32 15,-52 4-16-15,0 0 0 0,0 0-144 0,0 0 0 0,0 0 0 0,0 0 0 32,0 0-912-32,0 0-64 0</inkml:trace>
  <inkml:trace contextRef="#ctx0" brushRef="#br0" timeOffset="11669.45">20383 1684 29487 0,'0'0'2624'0,"0"0"-2112"0,0 0-512 0,0 0 0 0,0 0 1600 0,0 0 192 16,0 0 64-16,57 3 0 0,-57-3 128 15,0 0 48-15,59-8 0 0,-59 8 0 0,48-7-1328 0,-48 7-272 16,40-9-48-16,-40 9-16 15,0 0-560-15,46-12-96 0,-46 12-32 0,0 0-19264 0</inkml:trace>
  <inkml:trace contextRef="#ctx0" brushRef="#br0" timeOffset="12051.23">20886 1289 36863 0,'-5'-3'3264'0,"2"2"-2608"0,1 1-528 0,1 0-128 16,1 0 864-16,-1 1 144 15,1 2 16-15,-2 1 16 0,2 3-192 0,0 3-32 16,0-10-16-16,0 0 0 0,3 55-432 0,-3-55-96 0,6 50-16 0,-6-50 0 16,11 56-256-16,-11-56-176 0,18 55 32 0,-18-55 0 15,26 51-192-15,-26-51-48 0,0 0 0 0,51 55 0 0,-51-55 384 0,0 0-176 16,62 27 176-16,-62-27-128 15,0 0 128-15,66 0 0 0,-66 0 0 0,35-10 0 0,-16 2 208 0,1-4-16 16,-1-2-16-16,0-1 0 0,-2-1 272 0,1-1 64 16,2-3 16-16,0-2 0 15,-1-1 176-15,-3-2 48 0,-2-2 0 16,-4-1 0-16,-4-1-112 0,-6 0-32 0,-3-1 0 0,-4 0 0 16,-6 2 128-16,-4 1 32 0,-3 3 0 0,-1 3 0 15,-1 4-128-15,-3 2 0 0,-3 0-16 0,-1 4 0 16,0 3-320-16,-2-1-64 0,-4 4-16 0,-2 0 0 31,-1 4-800-31,1 2-144 0,2 2-48 0,4 3 0 0,4 2-688 0,3 4-144 0,3 3-16 16,4 3-20256-16</inkml:trace>
  <inkml:trace contextRef="#ctx1" brushRef="#br0">7643 14141 0,'0'0'0,"0"0"16,0 0-1</inkml:trace>
  <inkml:trace contextRef="#ctx0" brushRef="#br0" timeOffset="24115.56">6535 7536 2751 0,'-3'1'256'0,"2"1"-256"0,0-2 0 0,1 0 0 0,0 0 736 0,0 0 96 0,-2 1 32 0,1 1 0 16,-2-1 528-16,2 1 96 16,-1-1 32-16,2-1 0 0,0 1 352 0,2-1 80 0,-1 0 16 0,2 2 0 15,0-2 288-15,1 1 64 0,0 1 16 0,3-1 0 16,0 0-416-16,5 2-64 0,0-1-32 0,4-1 0 16,4 0-672-16,4 1-144 0,7-1-32 0,4-1 0 15,-2-1-208-15,5 1-64 0,7-2 0 0,1 2 0 0,4-1-144 0,-2 0-48 16,1-1 0-16,-1-1 0 15,-4 1-208-15,4-1-48 0,4 0-16 0,2 2 0 0,6 1 16 0,-7 1 0 32,-3 3 0-32,-5 0 0 0,-6 2-48 0,1 0 0 0,-3-1 0 0,1 0 0 0,0-1-16 0,4-1 0 15,5-1 0-15,2 1 0 16,2 0-48-16,3 1-16 0,1 2 0 16,-1 0 0-16,-6-1 16 0,-2 0 0 0,2-3 0 0,2 0 0 15,2-2 48-15,-1-2 0 0,-4 2 0 0,-4 0 0 16,0 2 16-16,2-2 16 0,0 1 0 0,0 1 0 15,-2 0 16-15,-1-2 0 0,2 2 0 0,-3-2 0 16,-3-3-48-16,0 0-16 0,2-1 0 0,-1 1 0 16,-1-1-16-16,-1 1 0 0,-3 0 0 0,-1 2 0 15,-1-2-32-15,-1 2 0 0,-1 3 0 0,-2 0 0 16,-1-1 0-16,-2 2-128 0,-1 1 192 0,-3-1-64 16,-1 0 0-16,-1 0-128 0,-1-2 192 0,-1 1-64 15,0-1-128-15,1-1 160 0,1 0-160 0,0 0 160 0,0-1-32 16,-1-1-128-16,2-1 192 0,-5 1-64 15,0-1 0-15,-1-1 0 0,0 1 0 0,-1-2 0 0,-4 1 0 0,0 0-128 16,-2 1 192-16,-3-1-64 0,-1 1-128 0,-2 0 0 16,-1 2 0-16,-1-2 128 0,-2 2-128 0,-1-1 0 15,0 1 0-15,-2 1 0 0,-2 0-240 0,-1 0-80 16,-2 1 0-16,1 1-16 16,-1 2-672-16,-1 1-128 0,4 1-16 0,-1 1-16 15,1 0-272-15,-3 3-48 0</inkml:trace>
  <inkml:trace contextRef="#ctx1" brushRef="#br0" timeOffset="12152.56">8276 16297 0,'0'0'0,"0"0"16,0 0-16,0 0 15,0 0 1,0 0-16,0 0 15,0 0 1,0 0-16,0 0 16,0 0-1,0 0-15,0 0 16,0 0-16,-166-156 31</inkml:trace>
  <inkml:trace contextRef="#ctx0" brushRef="#br0" timeOffset="36172.51">6726 8293 11967 0,'-1'-4'1072'0,"-1"3"-864"0,1 1-208 0,1 0 0 0,0 0 1888 0,0 0 336 0,0 0 64 0,0 0 16 15,-2 0-496-15,4 0-80 0,1 1-32 0,1 0 0 16,2-1 768-16,1 2 160 0,4-2 16 0,2 0 16 15,1 1-1296-15,1-1-256 0,-1 0-48 0,-1 2-16 16,0-1-464-16,2 1-112 0,2-1-16 0,2 0 0 16,2 1-192-16,3-2-32 0,4 0-16 0,0-2 0 15,-4 2 16-15,-1-1 0 0,4 0 0 0,5-1 0 0,9-2 0 0,10 1 0 16,4-1 0-16,0 1 0 0,-4 2-64 0,-6-1-16 16,-4 2 0-16,-3 2 0 0,-1-1-16 0,-1 0 0 15,-3-1 0-15,3 0 0 0,0-1 0 0,7-2-128 16,-1-1 192-16,5-2-64 0,-1 1 0 0,1 0-128 0,-2 3 192 0,-1-1-64 15,-2 3-128-15,-1 1 192 0,-1 1-192 0,-2-1 192 16,-1 0-192-16,0 1 0 0,-1-2 144 0,2 0-144 16,2 3 0-16,-2-2 0 0,-5 2 0 0,1 0 128 15,2 0-128-15,-6 1 0 0,-5-1 0 0,2-1 0 16,1 3 0-16,2-1 0 0,1 0 0 0,2 0 0 16,-1-1 0-16,-2 0 0 0,1-2 0 0,-3 2 0 15,-2-1 0-15,0-1 0 0,3 2 0 0,0-2 0 16,1 1 0-16,-2 1 0 15,2-1 0-15,-2 1 0 0,-5 0 0 0,-1 0 0 0,1 0 0 0,1-2 0 0,1 2 0 0,1 0 0 16,-2 0 0-16,-2-2 128 0,-2 2-128 0,0-3 144 16,-2 1-144-16,1-1 160 0,-1-1-16 0,-1-1 0 15,-3 1 0-15,-1-2 0 0,-2 0 32 0,-1 0 0 16,-3 1 0-16,0-3 0 0,-3 3-176 0,-1-3 192 16,0 3-192-16,-1-1 192 15,-2 1-192-15,0-1 0 0,-2-1 0 0,-2 1 0 0,1 1 0 0,-3-3 0 16,1 3-224-16,-2 0 80 15,0 1-640-15,-3 1-128 0,-2 1-32 0,1 1-19232 0</inkml:trace>
  <inkml:trace contextRef="#ctx1" brushRef="#br0" timeOffset="13767.39">11810 14508 0,'0'0'0</inkml:trace>
  <inkml:trace contextRef="#ctx0" brushRef="#br0" timeOffset="42021.45">22152 8365 4607 0,'-6'-2'400'0,"2"0"-400"0,0 1 0 0,1-1 0 0,3 2 1360 0,-1 0 192 0,-1 0 48 0,1-1 0 0,-3-1 640 0,-1 1 128 15,0 0 16-15,-1-2 16 0,2 3-224 0,0-2-32 16,1 0-16-16,0 0 0 0,4 2-528 0,-1-1-96 16,0 1-32-16,0 0 0 0,2-2-384 0,-2 2-96 15,0 0-16-15,1 0 0 0,-1 2-336 0,0-1-80 16,-1 1-16-16,-1-2 0 0,0 1-160 0,2 0-16 15,0 1-16-15,0-1 0 0,-2 1-80 0,2-1-16 16,0 0 0-16,2 1 0 0,-1-1-64 0,-1-1 0 16,0 2-16-16,0-1 0 0,0 1-48 0,0-2-128 0,0 1 192 0,-1 0-64 15,-1 1-128-15,-1-2 192 0,-1 1-192 0,3-1 192 16,-1 0-64-16,2 0-128 0,2 0 192 0,-4 0-64 16,2 0-128-16,-1 0 0 0,1 0 144 0,-2 0-144 15,2-1 160-15,-1 1-32 0,1-2-128 0,-1 2 192 16,-2 0-64-16,0-1-128 0,2 1 176 0,1 1-176 15,2-1 176-15,1 0-176 0,0 2 160 0,1-2-160 16,0 1 128-16,2 1-128 0,0-1 0 0,1 0 144 16,0 1-16-16,1-2-128 0,1 1 192 0,-2-1-64 0,3 0 0 0,-2 0 0 15,1 0 0-15,-1 0 0 0,1 0 32 0,-4 0 0 16,0-1 0-16,-1 1 0 0,3-2 16 0,1 1 0 16,2 0 0-16,2-2 0 15,-1 1 0-15,-1 0 0 0,0 0 0 0,1 1 0 0,2 1-48 0,-2-2-128 16,0 2 192-16,-1 0-64 0,3 2-128 0,2-1 160 15,2 1-160-15,0-1 160 0,0 0-160 0,0 1 160 16,2-1-160-16,2 1 160 0,3-1-160 0,1 0 160 0,3 1-160 0,-2-2 160 16,-3 1-32-16,1-1-128 0,4-1 192 0,4-1-64 15,4 1 0-15,-1 1 0 0,-11-1 0 0,1 1 0 16,5 0 0-16,1-2-128 0,4 2 192 0,1 0-64 16,-1 2-128-16,-1-1 160 0,-2 0-160 0,0 1 160 15,-3 1-160-15,1-2 160 0,1 2-160 0,-1-2 160 16,-4 2-160-16,0-1 0 0,-1 0 144 0,-2 0-144 15,-3-1 0-15,1 1 128 0,7 0-128 0,6 1 0 16,1 0 0-16,2-2 128 16,1 2-128-16,2 0 0 0,-2 0 128 0,-1-2-128 15,-1 2 128-15,1 0-128 0,0 0 128 0,-2 1-128 0,-2-1 160 0,-5-2-160 0,-4 1 160 0,3 1-160 16,4-2 160-16,4 0-160 16,6 1 176-16,4-1-176 0,2 1 192 0,-5 0-192 0,-2 0 192 0,-1 1-192 15,5-2 192-15,-7 2-192 0,-9 0 192 0,2 0-192 16,2-2 192-16,1 0-192 0,-5 1 192 0,2-1-192 15,4-1 192-15,0 2-192 0,-1-2 176 0,1 1-176 16,4-1 160-16,-2 1-160 0,-4 1 160 0,5-1-160 16,5-1 160-16,-3 2-160 0,-7 1 128 0,2-2-128 15,1 2 0-15,1 0 144 0,-3-1-144 0,3 1 0 0,1-1 144 0,1 0-144 16,0 1 0-16,1-1 0 0,-1-1 0 0,2-1 128 16,-2 2-128-16,0-2 0 0,-1 1 128 0,-2-1-128 15,2 1 0-15,-2-1 144 0,1 2-144 0,-1-1 0 16,-1-1 192-16,-2 2-192 0,0-2 192 0,-3 1-192 15,1-1 208-15,0 1-64 0,1-1-16 0,-2 0 0 16,0 2-128-16,0-1 192 0,-1-1-192 0,1 2 192 16,-1-1-192-16,0-1 160 0,-1 1-160 0,0 2 160 15,0-1-160-15,1 1 0 0,2-2 144 0,-1 0-144 16,4 2 0-16,-2 0 0 16,-1-3 0-16,-4 1 128 0,-2 1-128 0,0-1 0 15,2 1 128-15,-1-2-128 0,2 0 0 0,-1 1 128 0,0-1-128 0,-2 0 0 16,3 2 0-16,-1-1 144 0,-1 0-144 0,0 1 0 0,1-1 144 0,1 1-144 15,0-2 0-15,1 2 144 0,2 1-144 0,1-1 128 16,-2-1-128-16,-3 0 128 0,-2-1-128 0,-2 2 0 31,2-1 0-31,0-1 0 0,-1 2 0 0,-2-2 0 16,0 1 128-16,1 1-128 0,-4-2 0 0,-1 0 0 16,0 0 0-16,0 0 0 0,-2-2 0 0,-1 2 128 15,2-1-128-15,-3-1 0 0,1 1 0 0,-2-2 128 0,0 2-128 16,-1-2 0-16,-1 1 128 0,3 1-128 0,-2 0 128 0,-1-2-128 15,0 1 0-15,1 1 0 0,-1 0 128 0,0-1-128 16,-2 1 0-16,2-1 0 0,-1 1 0 0,-1 1 128 16,-1-2-128-16,0 2 0 0,0-1 0 0,-2 0 0 15,-1-1 0-15,-1-1 0 0,-1 2 0 0,-2 0 0 16,2-1 0-16,-4-1-144 0,0 2 144 0,-3-2-208 31,0 0-688-31,-5 2-128 0,0 1-16 0,-4 0-16 0,-3 1-400 0,-4 2-80 0,-3 1 0 0,-5 3-19888 16</inkml:trace>
  <inkml:trace contextRef="#ctx1" brushRef="#br0" timeOffset="80909.59">9300 16063 0,'0'0'0,"0"0"16,0 0-16,0 0 15</inkml:trace>
  <inkml:trace contextRef="#ctx0" brushRef="#br0" timeOffset="104891.42">5267 9272 9215 0,'-3'0'816'0,"2"0"-656"0,-1 0-160 0,2-1 0 0,0 1 896 0,0-2 160 15,-1 1 32-15,2-2 0 0,1-1 1536 0,3 0 304 0,4-2 64 0,1 0 16 16,5-1-1072-16,2 2-208 15,3-1-32-15,4 0-16 0,3 2-224 0,4-1-48 16,3 0-16-16,0 1 0 0,-2 3-368 0,2 1-64 0,1 1 0 0,-35-1-16 16,75 7-368-16,-75-7-64 0,86 10 0 0,-38-6-16 15,5-1-176-15,0-3-48 0,5-1 0 0,3-1 0 16,5 1-112-16,1 1-32 0,-1-2 0 0,-1 2 0 16,0 3-128-16,-3-1 192 0,-2 1-192 0,-1-2 192 0,0 2-32 15,-2 0 0-15,-1 1 0 0,-2 4 0 16,-54-8-160-16,100 20 0 0,-100-20 144 0,101 23-144 0,-101-23 0 0,94 14 144 31,-44-11-144-31,-5-2 0 0,-3-1 160 0,-1 0-160 0,2 0 128 0,-4-1-128 16,1-1 208-16,-2 1-32 0,-3-1-16 0,-1-2 0 0,0-1 16 0,-3-1 0 15,-3-1 0-15,-1 1 0 0,-1-1-48 0,-5 1-128 16,-2 1 192-16,0-1-64 16,-5 2-128-16,-3 1 0 0,-2 2 0 0,-4-1 128 15,-2 2-512-15,-3 3-96 0,-4 3-32 0,-6 4-18912 0</inkml:trace>
  <inkml:trace contextRef="#ctx0" brushRef="#br0" timeOffset="107310.95">9231 9548 3679 0,'2'-4'320'15,"0"2"-320"-15,-1 1 0 0,-1-1 0 0,0 2 1056 0,0 0 144 0,0 0 16 0,0 0 16 16,-1 0 848-16,-1 0 160 0,1 2 48 0,0-1 0 16,-1 1 96-16,1 0 32 0,-1 0 0 0,0 1 0 15,-1 1-560-15,0 0-128 0,2 2 0 0,-1-1-16 16,-1 2-496-16,0 3-112 0,-1 3-16 0,0 0 0 15,0 2-336-15,-2 2-80 0,2 0-16 0,0 0 0 16,1 2-208-16,1-5-32 0,2-2-16 0,2-3 0 16,1-2-48-16,1-3-16 0,3-2 0 0,3-5 0 0,4-4 128 0,1-3 32 15,4-7 0-15,1-2 0 0,2-3 176 0,2-1 32 16,0-2 16-16,3-2 0 0,4-3 32 0,3-5 0 16,4-5 0-16,0 0 0 0,-1 0-208 0,-2 5-32 15,-1 1-16-15,3 0 0 0,3-2-176 0,-2 3-16 16,-2 4-16-16,-4 2 0 0,-3 2-288 0,-5 5 128 15,-5 3-128-15,-4 6 0 0,-4 4 0 0,-2 4 0 0,-2 5-192 0,-1 3 48 32,-4 5-928-32,0 7-176 0</inkml:trace>
  <inkml:trace contextRef="#ctx0" brushRef="#br0" timeOffset="109190.14">9411 10459 15663 0,'-1'1'1392'0,"-2"1"-1120"0,2-1-272 0,-2-1 0 0,2 0 1600 0,-2 2 272 0,-3 1 48 0,-2 1 16 0,-4 4 784 0,0-1 160 16,0 0 16-16,1 2 16 15,3-2-1136-15,-1 0-240 16,3 0-32-16,2 0-16 0,3-1-592 0,1-2-112 0,3-1-16 0,2-2-16 16,5-2-272-16,3-3-48 15,5-3-16-15,5-5 0 0,2-1 144 0,6-5 16 16,7-4 16-16,5-4 0 0,1-1 48 0,5-1 0 0,0-3 0 0,1 1 0 0,-1-1-176 0,-2-1-16 0,-5-1-16 0,-3 4 0 16,-3 2-144-16,-2 0-32 0,1 0 0 0,-2 2 0 15,-2 1-112-15,-1 0-16 0,-3 2-128 0,-6 3 192 16,-7 4-192-16,-7 6 0 0,-3 3 0 0,-5 4-160 47,-2 2-592-47,-4 3-112 0,1 2-32 0,-2 2-20320 0</inkml:trace>
  <inkml:trace contextRef="#ctx1" brushRef="#br0" timeOffset="99105.33">18113 18725 0,'0'0'0,"0"0"16,82-7-16,-35-1 0,-15 0 16,-32 8-1,0 0-15,142-19 32,-190 23-17,-9-5 1,1-7-1,6-13 1,-11-8 0,27 2-16,3 1 31,13 9-15,12 9-1,8 4 1,6 2-16,-2 5 31,2 6-15,-5-2-16,-7-3 31,-4-7-15,-5-24-1,-3-4 1,5 3-1,8 8 1,2 7 0,4 8-16,5-1 15,8 2 1,-4-5 0,2 6-1,5 3 1,-4-8-1,-6-10 1,-5-6 0,-8-2-1,0 13 1,-5 6 0,5 2-1,7-9 1,5 0-1,13-1 1,39 20 0,13 3-1,18 1 1,10-8 0,-3 23-16,13-8 15,29-8 1,21-11-1,2 7 17,-29-6-32,-45-10 15,-37-9 1,-35 0 0,-28 5-1,-29 9 1,-30 29-1,-45 110 1,-59 8 0</inkml:trace>
  <inkml:trace contextRef="#ctx0" brushRef="#br0" timeOffset="134962.57">14945 12232 10127 0,'-2'-1'896'0,"1"-1"-704"0,1 2-192 0,-1-1 0 0,1 1 576 0,-2-2 64 16,-1 1 32-16,0-3 0 0,1 0 592 0,-1-1 112 15,1 0 32-15,1 0 0 0,2 1 192 0,2 0 32 16,0 1 16-16,3 0 0 0,1 2-656 0,0-1-128 0,1 1-32 0,1 1 0 16,-1 0-208-16,2 1-48 0,-1 1-16 0,1-1 0 0,-2 1-112 0,3 0 0 15,-1 0-16-15,3-1 0 0,0 1 32 0,2-2 16 16,1 0 0-16,1 0 0 0,1-2 144 0,2-1 16 15,0 2 16-15,2-3 0 0,2 1-32 0,0-1-16 16,2 0 0 0,0-1 0-16,1 2-96 0,0 1-32 0,0 0 0 0,0 2 0 0,0 0-208 0,-1 0-32 0,4 3-16 0,-2-2 0 31,1 1-64-31,-1-1-16 0,0 1 0 0,0-2 0 16,2 0-144-16,-2 0 192 0,2-2-192 0,-3 1 192 15,-2-1-192-15,2 0 192 0,-1-1-192 0,0 1 192 16,-3 0-48-16,1 0 0 0,3 1 0 0,1-1 0 15,-2 1-144-15,-1 0 128 0,2 1-128 0,-2 0 128 16,-1 0-128-16,0 0 0 0,-1 0 144 0,-1-2-144 0,0 2 0 16,-3 0 128-16,1-1-128 0,1 1 0 15,-1-2 128-15,0 2-128 0,0-1 160 0,-3-1-160 0,0 1 128 0,-2 0-128 16,2 1 0-16,0-2 144 0,1 1-144 0,1 1 0 16,-2-2 0-16,1 2 128 0,-1 0-128 0,4 0 0 15,2 2 0-15,1-2 128 0,1 1-128 0,-1-1 0 16,2 2 0-16,-4-2 0 0,0 1 0 0,-1-1 0 15,1 1 128-15,-2-1-128 0,0 2 0 0,-3-2 0 16,-2 0 0-16,-1 0 128 0,1 0-128 0,-3 0 128 16,0 1-128-16,-2-1 128 0,1 0-128 0,-1 0 0 15,0 0 144-15,-2-1-144 0,1 1 0 0,0-2 128 16,0 2-128-16,-1-1 0 0,-1 0 0 0,2 1 0 16,-2-2 0-16,0 2 0 0,0 0 0 0,2 0 0 0,-1-1 0 0,-1 1 0 15,0-2 0-15,2 2 0 0,-1-1 0 0,1-2 0 16,2 2 0-16,-1-1 0 0,-2 1 0 0,1 0 0 15,3-1 0-15,0 1 0 0,-4-1 0 0,2 1 128 16,0-1-128-16,-1 1 0 0,-2 1 0 0,-2-1 0 16,1-1 0-16,-2 2 0 0,-2-1 0 0,-1 1 0 15,2-2 0-15,-3 2 128 0,1-1-128 0,-1 1 0 16,2-1 0-16,-2 1 128 0,-2 0-128 0,1 0 0 16,-1 1 0-16,2-2 0 0,0 1 0 0,0 0 0 0,-1 0 0 0,1 0 0 15,0 0 0-15,-1 0 128 0,1 0-128 0,0 0 0 16,0 0 0-16,0 0 0 0,0 0 0 0,0 0 0 15,0 0 0-15,0 0 0 16,0 0 0-16,0 0 0 0,0 0 0 0,0 0 0 0,0 0-160 0,0-2 0 16,-2 4 0-16,1-2 0 15,-2 0-384-15,-1 0-80 0,-2-2-16 0,-1 2-11520 16,0 0-2320-16</inkml:trace>
  <inkml:trace contextRef="#ctx0" brushRef="#br0" timeOffset="136153.69">17812 12269 6447 0,'2'0'576'0,"-2"0"-576"0,1 0 0 0,1 0 0 0,-1 0 480 0,2 0-16 16,0 0 0-16,1 0 0 0,4 1 608 0,2-1 112 0,0 0 32 0,0 2 0 16,1-2 416-16,2 1 96 0,1-1 0 0,3 0 16 15,2 0 32-15,0 0 0 0,3 0 0 0,0 0 0 16,1 0-176-16,-2-1-16 0,3 1-16 0,3-2 0 15,1 2-400-15,3-1-80 16,-1-1 0-16,2 2-16 0,6 2-224 0,2-1-32 16,2 2-16-16,-1-2 0 0,0 2-240 0,-4-3-48 0,-3 0-16 0,3-1 0 15,4-2-112-15,2-3-32 0,4 1 0 0,2-2 0 0,-1 1-96 0,-2 0-32 16,-4 2 0-16,-2 1 0 0,-2 2-224 0,-4-1 176 16,0 1-176-16,-6 0 160 15,-6 1-32-15,-3-2 0 0,-2 2 0 0,-3-1 0 16,-3-1 0-16,-2 1 0 0,-2 0 0 0,-3-1 0 0,-1 1-128 0,-2-1 160 15,1 2-160-15,-4-1 160 16,1 1-160-16,-2-1 0 0,2-1 144 0,-4 2-144 0,2 0 0 0,1 0 0 16,-3 0 0-16,0 0 128 15,-1 2-128-15,2-2 0 0,-2 1 0 0,2-1-128 16,1 0-80-16,0 1-16 0,2-1 0 0,-2 2 0 16,0-2-144-16,2 1-16 0,-1 1-16 0,2-2 0 15,0 1-672-15,-1 0-128 0,1-1-16 0,-1 0-16 16,-1 2-816-16,1-2-176 0,-2 1-16 0,0-1-7168 0,-3 2-1408 0</inkml:trace>
  <inkml:trace contextRef="#ctx0" brushRef="#br0" timeOffset="189803.72">7870 13105 7359 0,'-5'-8'656'15,"2"3"-528"-15,0 3-128 0,0-1 0 0,0 1 832 0,2 2 128 0,-1 0 16 0,-2-1 16 0,-1 2 480 0,-2-1 80 16,1 2 32-16,2-1 0 0,1 3-512 0,1-2-112 16,2-1 0-16,3-1-16 0,1 3 464 15,1-3 80-15,2 1 32 0,0 1 0 0,4-2-240 0,-1-2-32 16,1 2-16-16,1-1 0 0,3 1-352 0,1-1-80 16,2-1-16-16,2 2 0 0,4-1-208 0,3-1-32 15,4 1-16-15,7-2 0 0,11 0 32 0,1 1 0 16,-4-3 0-16,1 2 0 0,0-1-48 0,2-1 0 0,3-1 0 0,2-3 0 15,-2 2-32-15,1 0-16 0,0 2 0 0,0 0 0 16,-3 4-160-16,-2 0-48 0,-2 2 0 0,-4 0 0 16,-4 1-112-16,-1-1-16 0,-6 2-128 0,1-2 192 15,4 2-192-15,-4 0 128 0,-5 1-128 0,-1-1 0 16,-4 0 128-16,-2 1-128 0,-2-1 0 0,-2 0 144 16,-3 0-144-16,-4-3 0 0,-2 1 0 0,-2-2 128 15,-1-1-128-15,-1 2 0 0,-3-1 0 0,0 0 0 16,0-2 0-16,0 0 0 0,-2 0 0 0,-2 0 0 15,-2 0-128-15,-3-1-64 0,-3 1-16 0,-3-1 0 16,-5 0-1168 0,-3 1-224-16</inkml:trace>
  <inkml:trace contextRef="#ctx0" brushRef="#br0" timeOffset="194016.51">10779 13136 5519 0,'-6'-1'496'0,"1"-1"-496"0,0 1 0 0,3 0 0 0,-1-1 736 0,-4-1 48 0,-6-1 16 0,-8-3 0 16,-3-4 192-16,-2 1 32 0,4 1 16 0,2 1 0 15,4 2 272-15,4 1 48 0,2 0 16 0,0 3 0 16,4 0 272-16,2 5 48 0,3 1 16 16,-1 5 0-16,5-1 192 0,1 3 32 0,3 1 16 0,3 0 0 15,6 1-352-15,-1 0-64 0,5-2 0 0,5 0-16 16,9-1-336-16,-1-1-64 0,-3-5-16 0,8 0 0 0,11-2-416 0,2-2-96 16,1 0-16-16,-1-3 0 15,0-1-144-15,1-1-48 0,2-2 0 0,-5 0 0 0,-3 0-64 0,-3 0 0 16,3 0-16-16,-1-1 0 0,1-1-32 0,-2 1 0 15,-3 1 0-15,-3 0 0 0,-2-2-80 0,-3 2 0 16,-1 0-16-16,-3 1 0 0,-2 1 0 0,-3-1 0 16,-3 2 0-16,-1 0 0 15,-4 1-176-15,-5 0 160 0,-1 1-160 0,-2 2 160 0,-4-1-160 0,-2 1 0 16,-4 1 0-16,-2 1 0 16,0-1-448-16,-3 2-32 0,-3 3 0 0,-1 2 0 15,-3 1-480-15,-2 1-80 0,-1-2-32 0,-3 3-17856 0</inkml:trace>
  <inkml:trace contextRef="#ctx0" brushRef="#br0" timeOffset="196342.25">13021 12992 8287 0,'-10'-14'736'0,"3"4"-592"0,0 3-144 0,2 3 0 0,4 2 2736 0,1 2 512 0,0 0 96 0,1-1 32 16,1 2-816-16,1 2-144 0,4 1-48 0,4 4 0 15,6 1-720-15,4 1-160 16,7 2-16-16,6-1-16 0,6 0-112 0,7 0-32 0,5 1 0 0,7-1 0 16,8-1-624-16,0-2-128 0,7 1-32 0,1-3 0 15,4-4-336-15,1-3-192 0,4 0 192 0,-2-4-192 0,1 0 0 0,-4-2 0 16,-1-3 0-16,2-3 0 0,2-3 128 0,-1 1-128 16,-2-2 0-16,-7 1 0 0,-4 4 128 0,-9 0-128 15,-2 1 144-15,-7 3-144 0,-3-1 240 0,-9 2-48 16,-5 1-16-16,-9 4 0 15,-9 0 0-15,-5 1 0 0,-7 1 0 0,-5 1 0 0,-3 2-176 0,-4 0 128 16,-6 3-128-16,-6 1 128 16,-5 2-384-16,-6 4-64 0,-6 1-32 0,-8 3 0 15,-4 3-1424 1,-8 3-272-16,-5 4-64 0,0 1-14336 0</inkml:trace>
  <inkml:trace contextRef="#ctx0" brushRef="#br0" timeOffset="200530.01">16024 13275 3615 0,'-3'-2'0'0,"2"1"144"0,-1 1-144 0,1 0 208 0,1 0-208 0,-1-2 0 0,-4 1 0 0,0 0 0 0,-1-2 960 0,-2 0 160 0,2 0 32 0,2 0 0 15,-1 2 288-15,4-1 64 0,0 2 16 0,-1-1 0 16,2 1 208-16,0 0 32 0,3 1 16 0,1 1 0 15,3-1-240-15,2 1-64 0,-1-1 0 0,1 2 0 16,3-2 128-16,3 1 0 0,0 1 16 0,2-2 0 16,1 0-256-16,5 1-48 0,2-2-16 0,2 0 0 15,2 1-400-15,-1-1-64 16,1-1-32-16,0 1 0 0,0 0-208 0,1 0-32 0,1 0-16 0,-1 1 0 16,-2 2-192-16,2 0-32 0,2 1-16 0,4 2 0 15,2-1-112-15,-2 3-32 0,0-3 0 0,-2 2 0 0,0-1 16 16,-2-2 0-16,-1 2 0 0,-3-3 0 0,1-1 0 0,-1-2 0 15,-1 2 0-15,0-2 0 0,-1-2 16 0,-3 0 0 16,-3 0 0-16,-3 1 0 0,0-2 32 0,0 2 16 16,-2-2 0-16,-1 1 0 0,-2-1-64 0,-1-1-16 15,-1 1 0-15,-2-1 0 0,-1 1-16 0,0-1 0 16,-2 1 0-16,-3 2 0 16,0-1-144-16,-1 2 0 0,-1 0 0 0,-1 0 128 0,-2 2-272 0,-1-1-64 15,-2 2-16-15,-2 1 0 16,-2 1-544-1,-4 2-96-15,-3 0-32 0,-3 3-11936 0,-1-1-2400 0</inkml:trace>
  <inkml:trace contextRef="#ctx0" brushRef="#br0" timeOffset="213419.75">22563 13272 11967 0,'-4'-3'1072'0,"1"3"-864"0,2 0-208 0,1 0 0 0,0 0 1216 0,-2 0 208 0,-2 0 48 0,0-1 0 16,-2 1 1472-16,2-2 320 0,1 1 48 0,3-1 16 15,3 2-640-15,3-1-112 0,2 1-16 0,3-1-16 0,3-1-1328 0,2 1-272 16,4-1-48-16,2 1-16 0,-2-1-352 0,4 1-64 16,4 0-16-16,3-1 0 0,-4 2-64 0,4-1-32 15,6 2 0-15,6 2 0 0,5 1-80 0,2 2-16 16,4 0 0-16,-2-1 0 0,-2-2-64 16,-1 1 0-16,2 2-16 0,3-2 0 15,-2-1 16-15,0 0 16 0,1 3 0 0,-4-2 0 0,0 1 32 0,-1 1 0 16,-1 3 0-16,-5-5 0 0,-3 0-16 0,-3 0 0 15,1-1 0-15,1 0 0 0,0 0-16 0,1-2 0 16,3 2 0-16,-1 0 0 0,-2-2-80 0,-2 2 0 16,-3-2-128-16,-3 2 192 0,-31-3 32 0,52 3 0 15,-30-3 0-15,-5 0 0 0,-5 0 0 0,-3-1 0 16,-2-1 0-16,-2 1 0 0,-2-1-48 0,0 0-16 16,-2 0 0-16,-1 2 0 0,-1-1-160 0,0-2 128 0,-1 0-128 0,1-1 128 15,-2 1-128-15,0 0 0 0,-1-1 0 0,0 1 0 16,-1-1-208-16,-2-2-32 0,0 2 0 0,0-2 0 15,-1 1-672 1,-2-1-144-16,-1 2-32 0,-1-2-13392 0,0 2-2688 0</inkml:trace>
  <inkml:trace contextRef="#ctx0" brushRef="#br0" timeOffset="214576.46">26002 13314 14735 0,'0'-1'1312'0,"0"-1"-1056"0,0 2-256 0,0 0 0 0,1 0 1872 0,2-1 320 16,2 0 64-16,2-2 16 0,6 0 32 0,4-1 0 15,3 1 0-15,3 0 0 0,3 0-48 0,7 0 0 16,8 2 0-16,5 1 0 0,7 0-1120 0,5 0-240 16,5 1-32-16,2-2-16 15,-3 1-272-15,-8-1-48 0,-6-1-16 0,6 2 0 0,5 0-64 0,3 0 0 16,2 2-16-16,-2 0 0 0,-3 4-112 0,-4-2-32 0,-7 1 0 0,-7-1 0 16,-7-1-48-16,-6-2-16 0,-1 0 0 0,-4 1 0 15,-2-1 0-15,-4-1 0 16,-1 0 0-16,-4 0 0 0,-2 0-32 0,0 0-16 15,-4 0 0-15,-1 0 0 0,1 0-176 0,-3 0 0 16,-2 2 0-16,1-4 128 0,-2 2-128 0,-2 0-192 0,1 2 32 0,-3-1 16 31,-2 2-736-31,-2 1-144 0,-4 2-16 0,-2 2-19536 0</inkml:trace>
  <inkml:trace contextRef="#ctx0" brushRef="#br0" timeOffset="-209240.8">5215 14464 24879 0,'0'0'2208'0,"1"2"-1760"0,0-1-448 0,2-1 0 0,1 1 592 0,3-1 48 0,6 0 0 0,11 0 0 16,16-1 944-16,15-3 192 15,13 0 32-15,9 1 16 16,8 1-208-16,3 2-32 0,-4 5-16 0,3-4 0 16,3 2-736-16,5 1-160 0,2 3-32 0,-2 4 0 15,-3 4-256-15,-6-3-48 0,-6 0-16 0,-10-5 0 16,-8 0 0-16,5-2-16 0,11 4 0 0,1-1 0 15,-2-1 64-15,-5-2 16 0,-6-3 0 0,-4 1 0 16,-3-1 16-16,2-2 16 0,3 1 0 0,-5 0 0 16,-14-1-80-16,-2 2-16 0,-4-2 0 0,-3 0 0 0,-4 0-128 15,-4-2-16-15,-2 1-16 0,-5 0 0 0,-4-1-160 0,-4 1 0 16,-4-1 144-16,-3 1-144 0,-4 0 0 0,-5-1 0 16,1 2 0-16,-8-1 0 15,-8 1-976-15,-10 3-112 0</inkml:trace>
  <inkml:trace contextRef="#ctx0" brushRef="#br0" timeOffset="-171748.61">20806 15303 18431 0,'0'0'1632'0,"0"0"-1312"0,0 0-320 0,0-1 0 0,0 1 1568 0,0-1 240 0,0-1 48 0,1-1 16 0,1 0 688 0,-2-1 144 0,0 0 32 0,1 0 0 31,0 0-1056-31,1-2-208 0,-1-1-32 0,1 1-16 0,-1-1-720 0,2-3-128 0,0 2-48 0,1-2 0 32,0-1-80-32,0-2-32 0,1 2 0 0,-2-1 0 15,-2 1 0-15,2-2 0 0,0 0 0 0,-2-2 0 16,2-2-64-16,-2-1-16 0,2-1 0 0,0-1 0 15,0 2-64-15,0 0-16 0,-1 1 0 0,3-3 0 16,2-3-96-16,1 1-32 0,-1 1 0 0,0-1 0 0,0 3-128 0,5-3 0 16,2 0 144-16,0-1-144 0,0-1 144 0,-1 2-144 15,-2-1 192-15,0-1-192 0,-1 0 192 0,0-1-64 16,0-1 0-16,0 1-128 0,-3-1 224 0,1 1-64 16,2-2-16-16,0 2 0 0,2 1 48 0,-3 0 0 15,4 1 0-15,0 0 0 0,2-1-64 0,1 2-128 16,4-1 192-16,-1-1-64 0,3 1-128 0,-1 1 0 15,0-1 144-15,2 1-144 0,-1-1 0 0,2 0 0 16,2 1 0-16,-1-1 128 0,-1 2-128 0,2-2 0 16,-1 1 0-16,5 1 0 0,1-2 0 0,4-1 0 0,3 0 0 15,3 0 0-15,4 1 0 0,-1 1 0 0,3 2 0 0,-2 0 0 16,2 2 0-16,-2 0 0 0,-4-1 0 0,-2 2 0 16,-2 0 0-16,3 2 0 0,1-1 0 0,0 1 0 15,-2 3 0-15,2 0 0 0,-1 0 0 0,2 1 0 16,-2-2 0-16,-4 2 0 0,-3 1 0 0,-4-1 0 15,-2 2 0-15,-3 1 0 0,-1-1 0 0,-3 2 128 16,-1 0-128-16,-2-1 0 0,-1 1 128 0,-1 1-128 16,1 0 0-16,-3 2 144 0,-3 0-144 0,-2 1 0 0,-4 0 0 0,1 2 0 15,-4 1 0-15,-2-2 0 0,1 1 0 0,-2 0-272 16,-1 1 16-16,0 0 16 16,-1 1-608-16,-1 0-128 0,-2 1-32 0,-3 1-13200 15,-2 2-2624-15</inkml:trace>
  <inkml:trace contextRef="#ctx0" brushRef="#br0" timeOffset="-171148.35">20519 14929 16575 0,'1'0'1472'0,"1"0"-1168"0,-2 0-304 0,1 0 0 0,1 0 1328 0,-2 0 208 0,1 0 32 0,2 0 16 0,0 1 1184 0,-3-1 240 15,0 0 64-15,0 0 0 0,0 0-896 0,0 0-160 16,0 0-32-16,0 0-16 16,0 0-1152-16,35 50-240 0,-35-50-32 0,0 0-16 15,0 0-160-15,16 56-48 0,-16-56 0 0,0 0 0 16,15 63-64-16,-15-63 0 0,14 50-16 0,-14-50 0 0,12 54-96 0,-12-54-16 15,9 51 0-15,-9-51 0 0,12 47-128 0,-12-47 160 0,0 0-160 0,22 48 160 16,-22-48 16-16,0 0 0 0,0 0 0 0,0 0 0 16,55 29 224-16,-55-29 48 0,0 0 16 0,53-12 0 15,-33 3 128-15,1-2 32 0,1-2 0 0,2-1 0 16,2-3-80-16,-1-3-16 16,2 0 0-16,1-2 0 0,2-1-48 0,-2-4-16 0,-1 3 0 0,0-1 0 15,-2-2-16-15,-1 0-16 0,0 2 0 0,-4-1 0 16,0 5-128-16,-3 0-32 0,-2 3 0 0,-1 1 0 0,-4 3-272 0,-1 2 128 15,-2 2-128-15,-1 0 0 0,-1 3 0 0,-1 0 0 32,1 0 0-32,-2 3-144 15,-1 0-560-15,1 1-128 0,0 2 0 0,-3 1-16 0,0 1-640 0,-3 2-128 0,-1 2-32 0,-5 5-20080 0</inkml:trace>
  <inkml:trace contextRef="#ctx0" brushRef="#br0" timeOffset="-166529.83">21098 14881 911 0,'0'0'0'0,"0"0"0"0,0 0 0 0,-1 0 0 0,1 0 832 0,0 0 96 0,0 0 16 0,0 1 0 0,-2-1 912 0,1 2 176 16,0-1 32-16,-1-1 16 0,2 3 336 0,0-3 64 16,2 1 16-16,0 2 0 0,1 2-704 0,1-3-128 15,2 1-16-15,1 1-16 0,3 1-176 0,3-1-48 16,2 0 0-16,4-1 0 0,2 1-144 0,4-1-48 16,5 1 0-16,2-1 0 0,5-2-144 0,1-1-48 15,5 0 0-15,1-2 0 0,2-1-416 0,1-1-96 0,2 1 0 0,3 0-16 16,2 2-192-16,0 1-48 0,-1 1 0 0,0 0 0 15,-4 2-48-15,-1 0-16 0,-1-2 0 0,-2 1 0 16,3-1-64-16,-4-1 0 0,-2 3-128 0,2-2 192 16,-2 1-192-16,2-2 176 0,0 3-176 0,-3-2 160 15,0 2-160-15,-4-2 0 0,-5-1 0 0,-2 0 128 16,-1 0-128-16,-3-1 0 0,-5-2 0 0,-3 0 128 16,-1 2 0-16,-5-1-128 0,-4 1 192 0,-1 0-64 15,-4-1 16-15,0 2 0 0,1-1 0 0,-4 1 0 0,-4 0 0 0,-6 0 0 16,-7 1 0-16,-7-1 0 0,-3 2-144 0,-2-1 128 15,-1-1-128-15,-4 0 128 16,-3-1-128-16,1-1 0 0,-3 1 0 0,-3-1 128 16,-6 1-128-16,-6 0 0 0,-4-1 0 0,-1 2 0 0,-2 0 0 0,-1-1 0 15,-4 1 128-15,1-2-128 0,8 0 0 0,23 0 0 16,8 1 0-16,0 1 128 0,-4-2-128 0,-9 2 0 16,-16-1 0-16,-6 1 128 0,3 1-128 0,9-1 0 15,6 0 0-15,11-1 128 0,6 1-128 0,8-2 0 16,7 1 0-16,4-2 128 0,2 2-128 0,4-2 192 0,0 3-192 15,3-1 192-15,3-1 0 0,2 2 0 0,3-1 0 16,2-1 0-16,2 1-192 0,5 1 192 0,3-1-192 0,5 1 192 16,3-2-192-16,7 1 0 0,5 1 144 0,3 0-144 15,-2 0 0-15,6 1 0 0,8 1 0 0,2-1 0 16,0 3 0-16,-8-2 0 0,-10 0 0 0,1 1 0 16,9-1 0-16,0-1 0 0,3 0 0 0,-5-1 0 15,-4 0 0-15,-6-1 0 0,-7 1 0 0,-5 0 0 16,-4 0 0-16,-5-1 0 15,-5-1 0-15,-4 1 128 0,-3-2-128 0,-3 2 0 0,-2-2 0 0,-2 0 0 16,-3 2 128-16,-5-4-128 0,-1 2 160 0,-4 1-160 0,-4-1 144 0,-5 0-144 16,-4 3 128-16,1-1-128 15,4 2-256-15,-9 0-144 0,-12 4-32 0,-20 2-20768 16</inkml:trace>
  <inkml:trace contextRef="#ctx0" brushRef="#br0" timeOffset="-163644.1">24893 16059 22111 0,'-3'-5'1968'0,"0"-1"-1584"0,2 3-384 0,1 0 0 0,0 2 2160 0,-2-3 336 0,-1-3 80 0,-2-3 16 16,-2-3-128-16,-2 2-32 0,3 4 0 0,4 2 0 16,0 8-1408-16,2 3-304 0,2 5-48 0,-2-11-16 15,0 0-448-15,0 0-80 0,22 91-128 0,-22-91 176 16,16 72-48-16,-16-72-128 0,15 84 192 0,-15-84-64 16,19 92-128-16,-19-92 160 0,18 86-160 15,-18-86 160-15,16 78-160 0,-16-78 160 0,14 71-160 0,-14-71 160 16,8 65 32-16,-8-65 0 15,7 65 0-15,-7-65 0 0,7 66-48 0,-7-66 0 0,2 71 0 0,-2-71 0 0,0 69-144 0,0-69 160 16,1 61-160-16,-1-61 160 0,0 0-32 0,0 75-128 16,0-75 192-16,0 0-64 0,0 0 64 0,-1 70 0 15,1-70 0-15,0 0 0 0,0 0 64 0,0 0 32 16,-6 54 0-16,5-48 0 0,1-2 0 0,-2-1 0 16,2-2 0-16,0 0 0 15,2-1 32-15,-1 0 0 16,3-1 0-16,1 0 0 0,0-2 0 0,5 1 0 0,3 0 0 0,1-1 0 0,0 1-144 0,3-1-32 31,6 2 0-31,5-2 0 0,4 0-144 0,4 2 0 0,3-2 0 0,1 2 0 0,4-1 0 0,-2 1 0 0,2-1 0 16,-2 2 0-16,2 0 0 0,4 0 0 0,3 0 0 0,1-1 0 15,3 2 0-15,0 1 0 0,3 1 0 0,0 0 0 16,-1 1 0-16,-2-1 0 0,-6-1 0 0,5 0 0 16,5-2 0-16,5 1 0 0,3 1 0 0,3-1 0 31,0 3 0-31,-2-1 0 0,-1 1 0 0,-4-2 0 15,1-4 0-15,-1 1 0 0,4-2 0 0,-4 0 0 16,-1 2 0-16,1-2 0 0,-1 2 0 0,-6-2 0 16,-8 0 0-16,-5-1 0 0,-4 0 0 0,-1-1 0 0,-4 0 128 15,-1-1-128-15,-2 2 128 0,-4 0-128 0,-2-2 240 0,-2 3-48 16,-5 0 0-16,-1 0 0 0,-2 1 0 0,-3-1 0 16,-1 0 0-16,-2 0 0 0,-4-1-16 0,1 1-16 15,-2 0 0-15,-2-1 0 0,0 1 48 0,-2-1 16 16,2-2 0-16,-4 2 0 0,2-2 16 0,-1 1 0 15,-2-2 0-15,0 0 0 0,0 0-32 0,1-2 0 16,-1-1 0-16,0-1 0 0,0-2 64 0,-1 0 16 16,3-1 0-16,-2-3 0 0,1 2 192 0,1-4 32 15,-1 0 16-15,2-4 0 0,-1-1-384 0,0-3-144 16,-1 0 0-16,-1-2 0 0,1-2 0 0,-1 0 0 0,0-2 0 0,0-1 0 16,-1-1 0-16,0 0 0 0,1-1 0 0,-1-2 0 15,1-4 0-15,-3-2 0 0,2 1 0 0,-2 0 0 16,2-3 0-16,-2 3 0 0,1 3 0 0,-1 2 0 15,-1 4 0-15,1 3 0 0,1 4 0 0,-2 3 0 16,1 3 0-16,0 1 0 0,-1 2 0 0,2 2 0 16,-3 2 0-16,1 3 0 0,0 1 0 0,0 0 0 15,0 3 0-15,-3 1 0 0,0 2 0 0,-2 1 0 16,-2 0 0-16,-1 3 0 0,-1-1 0 0,-6 2 0 16,0 1 0-16,-7-1 0 0,-2 2 0 0,-5-1 0 15,-4-1 0-15,-4 2 0 0,-2-2 0 0,-12-1 0 0,-11 2 0 0,-9-4 0 16,-5 1 0-16,-8-3 0 0,-2 1 0 0,-10-2 0 15,-14 3 0-15,-11-1 0 0,-6-1 0 0,-14 2 0 16,-12 2 0-16,-2 2 0 0,13-2 0 0,-10 1 0 16,-14 3 0-16,3 0 0 0,7 1 0 0,-8 0 0 15,-10 4 0-15,-5 2 0 16,-3 2-1280-16,-6 7-192 0,-7 5-32 0,-26 9-23168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10T17:58:02.57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10T17:58:03.477"/>
    </inkml:context>
  </inkml:definitions>
  <inkml:trace contextRef="#ctx0" brushRef="#br0">14480 16381 0,'0'0'0,"0"0"0,0 0 0</inkml:trace>
  <inkml:trace contextRef="#ctx1" brushRef="#br0">12401 9503 8287 0,'2'-3'736'0,"0"0"-592"16,-1 2-144-16,1-1 0 0,-1 1 704 0,0-2 128 0,2-1 0 0,3-5 16 0,2-2 624 0,0-2 128 15,-1 2 32-15,-3 0 0 0,0-1 64 0,-1 2 16 16,-2 0 0-16,-1 2 0 0,-1 0 64 0,-2 0 16 16,-3 0 0-16,1 0 0 0,1-1-128 0,-2 1 0 15,-1-1-16-15,1-1 0 0,-1 0-720 0,1-1-144 16,-1 0-16-16,-1 1-16 0,-1-3-288 0,0 0-48 16,-3 1-16-16,0 0 0 0,-3 1-128 0,-2 1-16 0,-1 2-16 15,-3-1 0-15,1 2-112 0,-3 0 0 16,-3 1-128-16,-4 1 192 0,0 5-192 0,-4-3 144 0,-1 3-144 15,0 0 128-15,1 0-128 0,0 3 0 16,0 0 144-16,0-1-144 0,3 3 0 0,-1 2 0 0,-1 1 0 0,1 4 128 16,1 0-128-16,-1 5 0 0,3 3 0 0,2-3 0 15,4 0 0-15,2 1 0 0,1 2 0 0,1 3-128 16,0 2 128-16,2 2 0 0,2 1 0 0,-1 2-128 16,1 1 128-16,2 1-208 0,2-1 80 0,2 2 128 15,2-1-224-15,0 1 80 0,4-2 16 0,0-1 0 16,2-2 128-16,0 2 0 0,1-30 0 0,2 53 0 0,-2-53 0 0,6 47 0 15,-6-47 0-15,17 56-128 0,-17-56 128 0,31 54 0 16,-31-54-144-16,0 0 144 0,57 57-144 0,-57-57 144 16,0 0-192-16,74 43 192 0,-74-43-160 0,0 0 160 15,82 33-128-15,-82-33 128 0,0 0 0 0,85 21 0 16,-85-21 0-16,64 10-128 0,-64-10 128 0,63 7 0 16,-63-7 0-16,68 6 0 15,-68-6 0-15,68 0 0 0,-68 0 0 0,66-2 0 0,-66 2 0 16,60-4 0-16,-60 4 128 0,56-10-128 0,-26 2 192 0,-2-2-48 15,0-1 0-15,-1-4 0 0,0 0 80 0,0-4 16 0,1 0 0 0,-5 2 0 16,-5 0-16-16,2-2 0 0,2-3 0 0,0-6 0 16,-1 1 48-16,-3-3 16 0,-1-1 0 0,-4-2 0 15,-2 1 112-15,-4-2 32 0,-1 0 0 0,-3-1 0 16,-2 0 32-16,-2 1 16 0,-2-2 0 0,-3 5 0 16,1 3-32-16,-4-3-16 0,-4-3 0 0,-1-1 0 15,-1 2 16-15,-4 5 0 0,1 4 0 0,-2 3 0 16,0 2-128-16,-2 4 0 0,-2 1-16 0,1 4 0 15,1 0-304-15,-1 3 0 0,0 0 128 0,2 3-128 16,0 2-272-16,0 4-112 0,1 0-32 0,2 3 0 16,1 2-432-16,1 1-96 0,1 5-16 0,2 0 0 15,2 1-368-15,-1 5-80 0</inkml:trace>
  <inkml:trace contextRef="#ctx1" brushRef="#br0" timeOffset="872.77">12450 11028 10127 0,'1'-1'896'0,"-1"-2"-704"0,0 2-192 0,2-1 0 0,-1 1 832 0,-1-1 144 0,2-2 32 0,-1-1 0 15,2-5 1440-15,0-3 304 0,0-4 48 0,-2 2 16 16,-1-4 0-16,-1-1 16 0,-2 1 0 16,-3-1 0-16,0 0-960 0,-2-1-192 0,-3 0-32 0,-2-1-16 15,-1 0-784-15,-2-1-144 0,-3-1-48 0,-1 2 0 16,0 2-176-16,-3 0-32 0,-2 2-16 0,-3 1 0 16,2 3-112-16,-3 1-32 0,-2 2 0 0,-5 2 0 15,-3 3-288-15,-2 1 0 0,-3 3 0 0,3 2 0 0,3 3 0 0,-5 3 0 16,-3 2 0-16,1 4-192 0,5 0 64 0,0 5 128 15,0 3-208-15,-1 4 80 0,4 4 128 0,3 3-128 16,0 5 128-16,3 3-128 0,3 2 128 0,2 0-208 16,2 0 80-16,4-3 128 0,5-4-208 0,1 0 80 15,1 4 128-15,3 0-208 0,3 2 80 0,3-2 128 16,4 0-208-16,3-4 80 0,-3-34-16 0,18 60 0 16,-18-60 0-16,28 56 0 0,-28-56 144 0,38 50-128 15,-38-50 128-15,43 45-128 0,-43-45 128 0,52 38 0 0,-52-38 0 0,59 32 0 16,-59-32 0-16,63 20 0 0,-63-20 0 0,74 7 0 15,-74-7 0-15,89 0 0 16,-89 0 0-16,101-7 0 0,-50 3 0 0,-2-3 0 0,1 1 0 0,-5-2 0 16,-45 8 0-16,80-19 0 0,-80 19 0 0,69-24 0 15,-37 12 128-15,-4-4 0 0,-1 2 0 0,-3-3 0 16,-5 3 128-16,-2-3 48 0,0 0 0 0,0-1 0 16,-3-4 160-16,-2 1 48 0,-2 0 0 0,-2-3 0 15,-2-4 144-15,-2-3 48 0,-4-2 0 0,-3-2 0 16,-3-2 0-16,-3-1 0 0,-4 0 0 0,-3 3 0 0,-1 1-240 15,-1 3-32-15,0 2-16 0,-4 4 0 0,3 4-416 0,-3 1 0 16,0 4 0-16,-1 2 0 16,1 4-768-16,0 2-96 0,3 5-16 0,0 2 0 15,1 5-448-15,1 4-80 0,0 6-32 0,2 8-18784 0</inkml:trace>
  <inkml:trace contextRef="#ctx1" brushRef="#br0" timeOffset="1554.51">12276 12948 11967 0,'3'-5'528'0,"-1"-2"112"0,0 0-512 0,1 1-128 0,-1 2 0 0,-1-1 0 0,0 0 1088 0,2-4 192 0,1-5 48 0,1-6 0 16,-2-2 1200-16,-2-2 240 0,-2 1 48 0,-5 2 16 0,-3 1-160 0,-2 0-48 15,-3 2 0-15,-3-2 0 0,-3 3-960 0,-4-1-208 0,-1 1-48 0,-5 3 0 16,-2 1-704-16,-5 0-128 16,-1 5-48-16,-5-1 0 15,0 5-256-15,-1 0-48 0,0 4-16 0,-1 3 0 0,1 1-208 0,-1 3 0 0,1 3 128 0,2 6-128 16,6 1 0-16,2 2 0 0,3 4 0 0,3 4 0 16,1 5 0-16,3 6 0 15,4 5 0-15,4 1 0 0,1-1 0 0,3 8 0 16,3 7 0-16,2-1 0 0,6-4-160 0,4-5 160 15,4-5-128-15,-7-43 128 0,25 72-240 0,-25-72 48 0,40 59 0 0,-40-59 0 16,53 52 192-16,-53-52-176 0,68 41 176 0,-68-41-160 0,0 0 160 0,76 34 0 31,-76-34 0-31,85 17 0 0,-85-17 0 0,107 13 0 16,-51-9 0-16,-56-4 0 0,101 2 0 0,-101-2 0 16,88-7 0-16,-88 7 0 0,69-19 0 0,-69 19 144 15,55-28-144-15,-29 10 0 0,-1-2 352 0,-1-3-32 16,0-1-16-16,-1 0 0 0,-4 0 112 0,0-1 32 15,-4-1 0-15,-1 1 0 0,-2-1-16 0,-5 0 0 16,-1-3 0-16,-6-2 0 0,-3-1 112 0,-3-4 32 16,-4-5 0-16,-1 2 0 0,-2 2-64 0,-2-4-16 15,-4-3 0-15,-3 1 0 0,-2 4-96 0,-2 6-16 16,1 4 0-16,-1 5 0 0,1 4-208 0,2 4-48 0,1 1-128 0,1 4 192 31,-1 4-768-31,3 1-144 0,0 5-48 0,2 1 0 16,3 4-640-16,1 3-144 0,3 5-32 0,2 5-19184 0</inkml:trace>
  <inkml:trace contextRef="#ctx1" brushRef="#br0" timeOffset="2174.11">12259 14297 26719 0,'-10'-16'1184'0,"3"3"240"0,3 0-1136 0,1 2-288 0,2 4 0 0,-1 1 0 0,1-2 1424 0,-3-7 240 15,-2-7 32-15,-4-8 16 0,-2-4-112 0,-4 0-32 0,-2 3 0 0,-3 4 0 16,-2 3-640-16,-4 5-128 0,-1 3-32 0,-5 2 0 16,-1 4-256-16,-2 4-64 0,0 5-16 0,-2 4 0 15,0 3-144-15,-1 5-32 16,0 4 0-16,3 4 0 0,2 2-128 0,0 4-128 0,1 5 192 0,4 1-192 16,0 3 0-16,4 4 0 0,2 2 0 0,5 2-192 0,3 3 32 15,3 2 16-15,5 0 0 0,1 2 0 0,4 3-48 0,2-1-16 16,1-1 0-16,6-2 0 0,6-2-48 0,2-3-16 15,-15-43 0-15,40 65 0 0,-40-65-16 0,47 49 0 16,-47-49 0-16,53 35 0 16,-53-35 128-16,60 23 32 0,-60-23 0 0,65 13 0 15,-65-13 128-15,70 0 256 0,-70 0-64 0,67-6-16 16,-67 6 16-16,66-15 16 0,-66 15 0 0,78-32 0 0,-37 13 48 0,-2-4 0 0,-5-1 0 16,-1-1 0-16,-1-4 64 0,-1 1 0 0,-3 0 16 0,-2-2 0 15,-4 0 96-15,2-3 16 16,-2-1 0-16,-3-3 0 0,0 2 64 0,-5-1 0 0,0 2 16 0,-3-1 0 15,-2 1 48-15,-5 2 16 16,-1 3 0-16,-5 4 0 0,1 2 0 0,-3 4 0 16,0-1 0-16,-3 1 0 0,-1 3-16 0,0 0-16 0,0 2 0 0,-1 0 0 15,1 2-400-15,-2 0-160 0,1 2 128 0,1 0-128 32,-2 0-544-32,1 0-192 0,1 2-32 0,1-1-16 0,0 2-608 0,1 0-112 0,2 3-32 0,1 0-19472 15</inkml:trace>
  <inkml:trace contextRef="#ctx1" brushRef="#br0" timeOffset="3459.36">14529 10237 1839 0,'2'0'160'0,"-2"-1"-160"0,1 1 0 0,1-2 0 0,-2 2 752 0,1-1 112 0,-1-2 32 0,2-1 0 16,0-2 640-16,0 1 144 0,-1-2 32 0,1 0 0 15,-2 1-112-15,0 0-32 16,0 1 0-16,0-3 0 0,0 3-112 0,0-2-32 0,-2 0 0 0,2-2 0 16,-1 2 288-16,-1 0 48 0,0 0 16 0,-1-3 0 15,1 0-368-15,-2 0-64 0,1 2 0 0,-1-2-16 16,0 0-432-16,-2-1-64 0,-1-2-32 0,-1 0 0 0,-2 1-272 0,-3-1-48 15,2 2-16-15,-3-2 0 0,-2 0-144 0,-2-1-16 16,-2 1-16-16,1 2 0 0,4 1 80 0,-2 0 16 16,-4 0 0-16,0-1 0 0,-2 3-128 0,0 1 0 15,1-2-16-15,-1 3 0 0,1 1-240 0,-1 2 144 16,0 3-144-16,1 1 128 0,-1 2-128 0,3 3 0 0,1 0 0 16,-1 2 0-16,-1 3 0 0,1 1 0 0,-1 3-176 0,1 2 176 15,6-1 0-15,-2 1-160 0,2 2 160 0,0 4 0 16,0 2-192-16,0 2 192 0,2-1-192 0,3 1 192 15,0 1-176-15,2 0 176 0,3 2-160 0,1-1 160 16,3 2 0-16,0 1-144 0,0-32 144 0,7 59 0 16,-7-59 0-16,11 46-160 0,-11-46 160 0,0 0 0 15,26 60-192-15,-26-60 192 0,0 0-192 0,39 53 192 16,-39-53 0-16,0 0-128 0,0 0 128 0,55 53 0 16,-55-53 0-16,0 0 0 0,0 0 0 0,74 34 0 0,-74-34 128 0,0 0 0 31,69 14-128-31,-69-14 192 0,0 0-64 0,76 7 0 0,-76-7-128 0,47-2 192 0,-47 2 0 0,45-5 0 15,-45 5 0-15,37-9 0 0,-20 2 64 0,1 0 0 16,1-1 0-16,-1-2 0 0,-1-1 32 0,-2-1 16 16,1 0 0-16,-3-3 0 0,-2 0 80 0,0-2 32 31,-1 0 0-31,-1-1 0 0,-1-1 96 0,-2-2 0 16,-1 0 16-16,1-3 0 0,-3 1-32 0,0-2-16 15,0-1 0-15,-2 2 0 0,0 5-288 0,-1-3-48 16,-1 3-16-16,0-3 0 0,-4 5-304 0,1 2-64 0,0 2-16 15,-3 3 0 1,-2 3-576-16,-2 3-128 0,-2 3-32 0,-6 5-19232 0</inkml:trace>
  <inkml:trace contextRef="#ctx1" brushRef="#br0" timeOffset="17734.95">17997 7723 27647 0,'0'-6'2448'0,"0"2"-1952"0,0 1-496 0,0 0 0 0,0 2 208 0,0-2-48 0,0-1-16 0,0-5 0 16,-1-1 1776-16,-2 0 336 0,0 3 80 0,1 3 16 16,-3 4-880-16,3 3-192 0,-4 4-16 0,2 4-16 15,1 0-768-15,-3 5-160 0,3 8-16 0,-2 4-16 16,-1 6-128-16,0 3-32 0,1 1 0 0,1 0 0 15,1 0-128-15,1-1 0 0,2-37 0 0,6 64 0 16,-6-64 0-16,0 0 0 0,24 67 0 0,-24-67 0 16,0 0 0-16,0 0-192 0,41 54 64 0,-41-54 128 15,0 0-176-15,0 0 176 0,0 0-128 0,61 21 128 16,-49-22 0-16,1-2-128 0,1-3 128 0,0-1 0 0,-1-1 0 0,0-2 0 16,1 0 0-16,-3-1 0 0,0-2 128 0,-2-1 16 15,1 0 0-15,-5 0 0 0,1-3 64 0,-2 0 16 16,1-2 0-16,-1 1 0 0,-1 0 64 0,-2 1 16 15,1 1 0-15,-2 1 0 0,0 1-48 0,1 2-16 16,-1 1 0-16,0 2 0 0,0 1-80 0,0 1-16 0,1 4 0 16,-1 0 0-16,-1 3-144 0,1 2 0 0,-1 3 0 0,-1 5 128 15,1 4-128-15,1-14 0 16,-5 39 0-16,5-39 0 0,0 50-176 0,0-50-16 0,5 44 0 0,-5-44 0 31,0 0-256-31,32 75-48 0,-32-75-16 0,43 47 0 16,-43-47 80-16,52 34 16 0,-52-34 0 0,54 24 0 0,-54-24 240 0,55 12 176 0,-55-12-208 0,49 3 80 15,-49-3 128-15,38-3 0 0,-19-1 0 0,-1-3 0 16,-1 0 0-16,0-2 0 16,0 1 128-16,-2-3-128 0,1-2 304 0,-2-3-16 0,-1 1 0 0,-1-3 0 15,0-2 272-15,-2-1 48 0,-1-3 16 0,-1 0 0 16,-4-1 48-16,-3 1 16 0,1 0 0 0,-4 0 0 16,-1 0-80-16,-2 2-16 15,-1-2 0-15,-1 5 0 0,1 2-112 0,-1 2-32 0,-3-2 0 0,-2 0 0 16,0 2-192-16,-2 2-64 0,2 1 0 0,-1 3 0 15,2 3-192-15,1 0 0 0,0 3 0 0,3 2 0 16,2 2-512-16,3 2-80 0,0 3-32 0,1 1 0 16,-1 1-768-16,2 2-144 0,2 3-48 0,-2-13-18832 0</inkml:trace>
  <inkml:trace contextRef="#ctx1" brushRef="#br0" timeOffset="18391.52">18947 8197 23039 0,'-2'3'2048'0,"2"-2"-1648"0,0 1-400 0,0-1 0 0,0 1 1568 0,0-1 224 16,-1 3 64-16,1 2 0 0,-1 2 624 0,1 4 128 15,-2 0 16-15,2 1 16 0,0 3-1504 0,0-4-304 16,2 1-64-16,-2 0-16 0,0-3-400 0,0 1-80 15,0 2-16-15,0 0 0 0,0 1-80 0,0-2-32 0,0 1 0 0,0-2 0 16,0 1-144-16,0-2 0 0,0-2 144 0,0 1-144 16,-2-4 0-16,2 1 0 0,0-2 0 0,2 0 128 15,-2-1-128-15,1-1-240 16,0-2 64-16,1-2-12640 16,-1-1-2544-16</inkml:trace>
  <inkml:trace contextRef="#ctx1" brushRef="#br0" timeOffset="18691.72">19395 7997 24879 0,'2'-2'1088'0,"0"1"256"0,1 1-1088 0,-1 0-256 0,1 0 0 0,-1-2 0 16,2 2 1248-16,2 0 192 16,3 0 32-16,4 0 16 0,-13 0 1008 0,0 0 208 0,51 2 48 0,-51-2 0 15,0 0-1792-15,51 1-336 0,-51-1-80 0,0 0-16 16,47 2-400-16,-35-2-128 0,0-2 0 0,-3 2 0 31,1-1 0-31,-3 1 0 0,-2 0 0 0,-3 0 0 0,0 1-1072 16,-2-1-112-16</inkml:trace>
  <inkml:trace contextRef="#ctx1" brushRef="#br0" timeOffset="18864.58">19364 8168 17503 0,'2'0'1552'0,"1"0"-1232"16,1 1-320-16,1 0 0 0,-3-1 3088 0,1 0 560 15,2 2 128-15,3-2 0 16,5 1-832-16,-13-1-192 0,0 0-16 0,63 3-16 0,-63-3-1632 0,45 1-336 31,-45-1-64-31,44 2-16 0,-25-2-480 0,-19 0-192 0,0 0 128 0,0 0-128 0,55 7-240 0,-47-4-128 31</inkml:trace>
  <inkml:trace contextRef="#ctx1" brushRef="#br0" timeOffset="19308.36">20163 8053 23039 0,'-1'0'2048'0,"2"0"-1648"0,0 0-400 0,2 0 0 15,-1 0 656-15,1 0 48 16,2 0 16-16,-5 0 0 0,0 0 2064 0,0 0 416 0,54 3 64 0,-36-4 32 16,-18 1-1632-16,36-3-320 0,-36 3-64 0,36-2 0 15,-16-1-704-15,-20 3-144 0,38-4-32 0,-38 4 0 16,36-4-192-16,-36 4-32 0,29-3-16 0,-16 3 0 0,-2 0-160 0,-2 0 0 16,-4 0 0-16,0-1 0 0,-1 2 0 0,-4-1 0 15,1 2 0-15,-1-1 0 16,0 0-576-16,-3 1-64 0</inkml:trace>
  <inkml:trace contextRef="#ctx1" brushRef="#br0" timeOffset="19912">20872 7734 17503 0,'0'-6'768'0,"0"2"176"0,0 1-752 0,-1 0-192 15,-1 2 0-15,1-1 0 0,0 1 2800 0,-1 0 528 16,-1-2 96-16,-1-1 32 0,0 2-352 0,0 1-64 15,-2 1-16-15,2 3 0 0,-1 2-2000 0,0 2-384 16,1 5-96-16,-2-1-16 0,-1 4-240 0,1 2-48 16,6-17-16-16,-11 43 0 15,5-21-224-15,2 4 176 0,4-26-176 0,-8 55 160 0,8-55-160 0,-5 59 0 16,5-59 0-16,5 54 128 0,-5-54-128 0,0 0 0 16,24 63 0-16,-24-63 0 0,0 0 0 0,0 0 0 0,57 54 0 0,-57-54 0 15,0 0 0-15,57 26 0 0,-57-26 128 0,44 8-128 16,-44-8 0-16,44 3 0 15,-23-3 0-15,-1 0 0 16,-1-3 0-16,1-1 0 0,1 1 0 0,-1-3 0 0,1-1 0 0,-1 0 0 0,0 0 0 0,-2-1 0 16,1-2 240-16,-3 0-48 0,-1-1 0 0,-3-2 0 15,1 0 192-15,-3-2 16 0,-2-2 16 0,1-2 0 16,-3 1 128-16,-2-2 32 0,-1-1 0 0,-2-2 0 16,-2 1 32-16,-2 1 16 0,-1-2 0 0,-4 0 0 15,0 2-176-15,-3-1-48 0,-1 0 0 0,-2 1 0 16,2 4-144-16,-4 2-48 0,-1-1 0 0,-1 2 0 0,-2 4-64 0,2 2-16 15,2 2 0-15,-1 3 0 0,-3 2-128 0,1-1 0 32,0 4 0-32,-2-1 0 0,0 2-192 0,1 1-32 15,0 1 0-15,2-1 0 0,2 1-80 0,2 0-16 16,1 0 0-16,4 0 0 16,0-1-160-16,2 0-32 0,-1 3-16 0,2-1 0 15,2 1-448-15,1 0-96 0,3 0-16 0,0-7-19760 0</inkml:trace>
  <inkml:trace contextRef="#ctx1" brushRef="#br0" timeOffset="20833.72">21639 8088 26719 0,'-1'2'2368'0,"1"-2"-1888"0,0 0-480 0,0 0 0 0,0 0 1664 0,0 1 256 16,0-1 32-16,0 2 16 0,-2-1 304 0,2-1 64 15,0 1 16-15,-1-1 0 0,1 2-1264 0,0-2-256 16,0 0-64-16,-1 1 0 0,1-1-112 0,0 0-16 16,0 2-16-16,0-1 0 0,0 1-272 0,0-1-48 0,0 2-16 0,0 0 0 15,0-2-288-15,1 2 128 16,0-2-128-16,1 2 0 15,-1 0 0-15,2-2-176 0,0 1 0 0,1-1 0 32,0 2-912-32,2-2-192 0</inkml:trace>
  <inkml:trace contextRef="#ctx1" brushRef="#br0" timeOffset="21325.51">21867 7885 25791 0,'0'-3'2304'0,"1"0"-1856"16,3 2-448-16,-2 0 0 0,1-2 704 0,-1-2 32 15,3-2 16-15,2-4 0 0,3-4 1488 0,1-2 320 16,2 1 48-16,-1 1 16 0,1 2-1216 0,0 2-256 16,-3 3-32-16,-2 1-16 0,5 2-608 0,-2 0-128 0,2 3-32 0,0-1 0 15,1 0-80-15,1 2 0 0,4-1-16 0,-19 2 0 16,0 0-112-16,50 6-128 0,-50-6 176 0,0 0-176 15,61 18 0-15,-61-18 0 0,0 0 0 0,0 0 0 16,60 50 0-16,-60-50 0 0,0 0 0 0,0 0 0 16,9 67 0-16,-17-47 0 0,-3-1 0 0,-5 0-144 15,-4 4 0-15,-5-3 0 0,-1 0 0 0,-2-2 0 16,0-1 16-16,1-2 0 0,0 1 0 0,2-2 0 16,2 0 128-16,5-1 0 0,2-3 0 0,4 0 0 15,2-2 0-15,3 1 0 0,2-2 128 0,4 0-128 0,1-3 192 0,1 0-48 16,4-1 0-16,2 1 0 0,-7-4 48 0,0 0 0 15,0 0 0-15,51 7 0 16,-51-7 32-16,36 0 16 0,-14-1 0 0,-22 1 0 0,43-1-48 0,-20-1-16 16,1 1 0-16,-1-2 0 0,-1 1 80 0,-1 1 0 15,1 0 16-15,-1-2 0 0,0 1 16 0,-3 2 0 16,-1-1 0-16,-3 1 0 0,0 0-80 0,-1 0-16 16,-2 0 0-16,-1 0 0 0,-1 1-64 0,-1-1-128 15,-2 2 176-15,0-2-176 0,-2 1 0 0,-1-1 0 16,-2 2 0-16,-1-1 0 0,2 0-192 0,-2 1-112 0,1-1-16 15,-1-1 0 1,0 2-800-16,0-1-160 0</inkml:trace>
  <inkml:trace contextRef="#ctx1" brushRef="#br0" timeOffset="21595.78">22632 7724 34095 0,'-2'-4'3024'0,"0"1"-2416"0,4 1-480 0,-2 2-128 0,1 0 1088 0,-1 2 192 16,0-1 32-16,0 4 16 16,1 2-96-16,-1-7-16 0,0 0 0 0,0 0 0 0,-8 63-192 0,8-63-64 15,-11 58 0-15,2-24 0 16,9-34-384-16,-15 71-64 0,6-36-32 0,9-35 0 0,-11 62-176 0,11-62-48 16,-7 51 0-16,7-51 0 15,0 0-128-15,3 55-128 0,-3-55 192 0,0 0-192 16,0 0 0-16,0 0 0 0,0 0 0 0,31 58 0 15,-26-55-336-15,0 0-176 0,-3-2-48 0,1 0-13840 16,-1-1-2752-16</inkml:trace>
  <inkml:trace contextRef="#ctx1" brushRef="#br0" timeOffset="22373.01">17982 8908 34095 0,'4'0'3024'0,"-1"0"-2416"0,-2 0-480 0,-2 0-128 0,0 1 256 0,-1 2 16 0,-1 0 16 0,-1 4 0 16,-3 4 1024-16,-3 5 208 0,-3 4 32 0,-1 4 16 0,-1 2-1152 0,1 3-224 15,1-1-64-15,3 0 0 16,4 0-128-16,6-28 0 0,0 54 0 0,0-54 0 16,0 0 0-16,20 59 0 0,-20-59 0 0,0 0 0 15,0 0 0-15,52 46 0 0,-52-46-176 0,0 0 176 0,56 10 0 0,-56-10-128 16,39-5 128-16,-19 1 0 0,2-2 0 0,1 1 0 15,1-2 0-15,-3-2-128 0,0 1 128 0,1 1 224 16,-4-3-48-16,-2 0-16 0,-2 0 80 0,-4-1 16 16,-2-1 0-16,-2 1 0 0,-3-2 192 0,-2 1 32 15,-2-1 16-15,-4-3 0 0,2 2 144 0,-1 0 48 16,0 1 0-16,-2-1 0 0,-1 2-80 0,-1-1-16 16,-1 3 0-16,1 0 0 0,1 3-32 0,0 3-16 0,1 1 0 0,2 2 0 15,-2 2-272-15,3 2-48 0,1 3-16 0,0 3 0 16,2-9-208-16,0 0 0 0,0 0-144 0,16 61 144 31,-16-61-496-31,0 0 0 0,36 62 0 0,-36-62 0 0,0 0-96 0,50 55-32 0,-50-55 0 16,0 0 0-16,59 43 160 0,-59-43 16 0,0 0 16 0,57 25 0 15,-57-25 256-15,0 0 176 0,51 6-208 0,-51-6 80 16,0 0 128-16,43-10 0 0,-30 6 0 0,0-3 0 16,-2 1 0-16,-1-2 224 0,-2-2-48 0,1-2-16 0,-2 2 224 0,-1-2 64 15,-1-1 0-15,-1 0 0 0,-1-1 160 0,2-1 32 16,-3-4 16-16,1 1 0 0,0 0-80 0,-2 1 0 15,1 0-16-15,-2 1 0 0,0 1-272 0,-2 2-48 16,1 0-16-16,-2 2 0 0,0 2-352 0,1 1-80 16,-3 2-16-16,2 2 0 15,1 3-976-15,-1-1-192 0,0 4-32 0,2 2-20096 16</inkml:trace>
  <inkml:trace contextRef="#ctx1" brushRef="#br0" timeOffset="22739.46">18643 9213 22111 0,'3'-4'976'0,"0"1"208"0,1 0-944 0,2 0-240 0,-2 0 0 0,0 2 0 0,2-2 1104 0,5-2 176 0,7-4 48 0,6-2 0 0,5-2 1296 0,-1 2 256 0,2-1 48 0,-4 3 16 16,-2 0-1472-16,-2 3-272 0,-5 2-64 0,-3 1-16 15,-4 3-656-15,-3 2-128 0,-2 2-16 0,-3 0-16 16,-2 5-112-16,-3-1-32 0,-4 4 0 0,-2 0 0 15,-2 1-160-15,-3 0 0 0,-2 2 0 0,-1-1 0 16,0 2 0-16,-1-1 0 0,1 2-128 0,2-1 128 0,-1-1 0 16,2 1 0-16,0 1 0 0,1-2 0 0,2 1 0 0,2-2 0 15,2 0 0-15,3-1 0 0,3-2 0 0,3-1 160 16,4 0-160-16,-6-10 160 0,0 0 32 0,0 0 0 16,0 0 0-16,61 33 0 0,-61-33 0 0,0 0 16 15,56 5 0-15,-56-5 0 0,41-1 48 0,-18-2 16 16,-3 0 0-16,2 0 0 0,-1-1-16 0,-1 1 0 15,-1-1 0-15,-2 0 0 16,-2 0-256-16,-2 1 0 0,0-2 0 0,-4 1 0 16,3 1-512-16,-5 1-192 0</inkml:trace>
  <inkml:trace contextRef="#ctx1" brushRef="#br0" timeOffset="22942.42">19266 9176 37775 0,'10'-7'1664'15,"-3"3"368"-15,1 0-1632 0,1 1-400 16,-2 0 0-16,-1 0 0 0,2 0 304 0,8-1-32 0,9-3 0 0,6-1 0 0,2 1 528 0,-2 0 96 31,-4 4 32-31,-6 1 0 0,-21 2-608 0,0 0-128 0,0 0-32 0,0 0 0 0,59 27-416 0,-56-18-64 16</inkml:trace>
  <inkml:trace contextRef="#ctx1" brushRef="#br0" timeOffset="23116.59">19242 9334 39615 0,'13'-1'1760'0,"-5"0"352"0,5-1-1680 0,-3 1-432 0,-6 1 0 0,2 0 0 15,4-2 640-15,8 1 32 0,10-3 16 0,10 1 0 16,5 0-144-16,-4 0-32 0,-3 2 0 0,-36 1 0 16,50-2-384-16,-50 2-128 0,0 0 0 0,0 0-19488 15</inkml:trace>
  <inkml:trace contextRef="#ctx1" brushRef="#br0" timeOffset="23911.65">20067 9165 23951 0,'3'0'2128'0,"1"0"-1696"0,2 0-432 0,-2 0 0 0,0 0 1616 0,3 0 240 15,-7 0 64-15,34-3 0 0,-34 3 592 0,57-4 128 16,-57 4 32-16,52-4 0 0,-52 4-1584 0,45-6-320 15,-45 6-64-15,34-4-16 0,-21 2-240 0,-2 1-32 16,-1 1-16-16,-4 0 0 0,-1 0-80 0,-2-1-32 16,-2-1 0-16,-1 2 0 0,0 0-64 0,0 0-16 0,0 0 0 0,-1 0 0 31,1 0-208-31,-1 0 0 16,-1-1 0-16,1 1 0 15,-2 0-464-15,2 0-192 0,-1-2-48 0,1 4-19136 0</inkml:trace>
  <inkml:trace contextRef="#ctx1" brushRef="#br0" timeOffset="24544.7">20820 8947 32255 0,'-3'0'2864'0,"0"0"-2288"0,2 0-576 0,1 0 0 0,0 0 944 0,-2 2 80 16,-2-1 0-16,-3 2 16 0,0 3 416 0,-3 2 80 15,0 5 0-15,2 1 16 0,1 2-1008 0,7-16-208 16,-10 38-32-16,6-16-16 0,4-22-288 0,-2 51 0 16,2-51 128-16,7 52-128 0,-7-52 0 0,0 0 0 15,31 71 0-15,-31-71 0 0,0 0 0 0,47 47 0 16,-47-47 0-16,0 0 0 0,61 22 0 0,-61-22 0 16,45 6 0-16,-24-7 0 0,-1-1 0 0,0-2 0 15,1 0 0-15,-1-5 0 0,2 1 0 0,-3-1 0 16,2-1 128-16,-1-1-128 0,-2 0 192 0,0-3 0 0,-2 1-16 0,-2-3 0 15,-1 1 336-15,-3-2 64 0,-2-2 0 0,-4 0 16 16,-1-2 176-16,-6-2 16 0,-1 0 16 0,-3 1 0 16,-1 2 0-16,-7-1 0 0,0 1 0 0,-5 2 0 15,0 2-160-15,-2 2-16 0,-2 1-16 0,-3 3 0 16,-1 2-224-16,-1 2-64 0,3 3 0 0,0 2 0 16,3 1-320-16,4 3 0 0,0 1 0 0,2 3 0 15,3 2-784-15,2 0-176 0,0 4-48 0,2 3 0 16,2 2-768-16,2 2-144 0</inkml:trace>
  <inkml:trace contextRef="#ctx1" brushRef="#br0" timeOffset="24778.89">21453 9237 25791 0,'0'-4'2304'0,"0"1"-1856"15,1 2-448-15,-1-1 0 0,0 1 2928 0,0-1 480 16,0 2 112-16,0-1 0 0,2-1-1520 0,-2 0-304 0,0 0-64 0,0 1-16 16,0-1-624-16,0 2-128 0,-2 0-32 0,2 0 0 15,0 0-672-15,-1 2-160 0,-1-1 0 0,1-1 0 32,1 3-880-32,-1 0-160 0</inkml:trace>
  <inkml:trace contextRef="#ctx1" brushRef="#br0" timeOffset="25243.58">21659 8986 35935 0,'1'-15'1600'0,"1"8"320"0,2 0-1536 16,0 2-384-16,-1 0 0 0,1 3 0 0,2-3 1120 0,5-2 160 16,5-3 16-16,5-2 16 15,9-2-624-15,2-2-128 0,2 3-32 0,-3 3 0 0,-3 3-208 0,-5 3-32 16,0 4-16-16,-6 1 0 0,-17-1-80 0,0 0 0 15,0 0-16-15,0 0 0 0,45 49-176 0,-45-49 192 0,0 0-192 16,-9 49 192-16,1-29-192 0,-6-3 0 0,-2 1 0 0,-2-1 0 16,-2-1 0-16,0-1 0 0,2 1 0 0,0-5 0 31,2-1 0-31,2-3 0 0,1 0 0 0,5-3 0 16,-1-1 0-16,5-2 0 0,1 1 0 0,2-2 0 15,2 0 0-15,2-2 0 0,1 0 0 0,5-1 0 16,1 0-272-16,2-1 64 0,2-1 16 0,3 1 0 15,2 1 0-15,-1 1 0 0,-18 2 0 0,43-5 0 16,-43 5 16-16,42 2 16 0,-42-2 0 0,0 0 0 16,62 17 160-16,-62-17-128 0,0 0 128 0,52 28-128 0,-52-28 128 15,0 0 0-15,0 0 0 0,0 0 0 0,26 56 128 16,-30-44 0-16,-2-2 0 0,-5 0 0 0,-2-1 144 0,-3 0 48 16,-1-1 0-16,-2 1 0 0,-3-1 80 0,-2-1 32 15,2-1 0-15,-1 0 0 0,-1-1 144 0,2 0 16 16,0-1 16-16,3-4 0 0,2 1 128 0,1-1 32 15,3 0 0-15,2-1 0 0,0 1-448 0,4-3-96 16,1 0-16-16,2 2 0 16,2-2-624-16,1 0-128 0,2 0-32 0,1 0 0 15,2 2-480-15,3-2-96 0,0 2-32 0,4-2-19424 0</inkml:trace>
  <inkml:trace contextRef="#ctx1" brushRef="#br0" timeOffset="25625.18">22481 8922 38703 0,'0'-11'3440'0,"0"5"-2752"0,2 2-560 0,-1 1-128 0,0 2 752 0,-1-1 112 0,0 1 32 0,0-2 0 0,0 0 48 0,-1 2 16 16,-3-1 0-16,-2 5 0 16,-4 4-96-16,-2 3-16 0,-3 6 0 0,-2 3 0 15,2 7-528-15,-2-1-96 0,0 3-32 0,0 5 0 16,0 2-192-16,0 1 128 0,2 0-128 0,5-2 0 15,3-4 0-15,4-3 0 0,3-27 0 0,7 51 0 0,-7-51 0 0,0 0-208 16,42 55 64-16,-42-55 16 0,0 0-48 16,64 34 0-16,-64-34 0 0,0 0 0 0,69 11 176 0,-46-11-128 15,1-3 128-15,1-3-128 0,3 1 128 0,-5-1 0 0,-3 0 160 16,-3-2-160-16,0 0 320 0,-3-4-48 0,0 2 0 0,-4-2 0 16,-3-3 208-16,-4 0 32 0,0-1 16 0,-5-1 0 15,-1 3 192-15,-5 0 48 0,-2 1 0 0,-4 2 0 16,-3 1-48-16,-3 2 0 0,-4 1 0 0,-3 0 0 15,-2 0 0-15,-4 1 0 0,-1-1 0 0,2 3 0 16,3-1-1696 0,1 3-352-16,4 0-64 0,3 4-16 15,1 3-336-15,3 1-80 0,-1 2-16 0,-2 4-20288 0</inkml:trace>
  <inkml:trace contextRef="#ctx1" brushRef="#br0" timeOffset="34464.85">19414 1905 10127 0,'3'-4'896'0,"-3"1"-704"0,2 0-192 0,-1 0 0 0,0 2 832 0,-1-1 128 0,2 2 16 0,-1-1 16 0,1-1 1888 0,0 0 368 16,1-1 80-16,0 0 0 16,-1 2-336-16,-1 1-80 0,-1 1-16 0,-1 2 0 15,-1 1-1232-15,-1 3-240 0,-2 0-48 0,0 2-16 16,-2 2-736-16,0 3-160 0,0 0-16 0,2 2-16 15,-2-1-176-15,2 2-16 0,0 2-16 0,2 0 0 16,-1 4-96-16,2 1 0 0,2 3-128 0,2 0 192 16,-2-27-192-16,8 51 128 0,-8-51-128 0,0 0 0 0,25 63 0 0,-25-63 0 15,0 0 0-15,44 54 0 0,-44-54 0 0,0 0 0 16,58 39 0-16,-58-39 0 0,0 0 128 0,69 23-128 16,-69-23 0-16,0 0 0 0,72 4 0 0,-72-4 128 15,46-10-128-15,-27 3 0 0,3 0 0 0,-5-3 144 16,0 2-144-16,-3-1 128 0,-2 1 64 0,0-2 0 15,-1-1 0-15,0-2 0 0,-1-3 128 0,-3-2 48 16,0 4 0-16,-1-3 0 0,0 0 80 0,-2 0 32 0,-1 2 0 16,-1 2 0-16,0-1-48 0,-2 0-16 0,0-1 0 0,-2 3 0 15,1 0-32-15,-3 1-16 0,0 0 0 0,-2 2 0 16,0 2-96-16,2 2-16 0,-2 0 0 0,1 3 0 16,-1 0-128-16,0 2-128 0,1 3 144 0,-1 1-144 15,2 2 0-15,1-1 0 0,0 3 0 0,0 1 0 16,3 4 0-16,0 3 0 0,2 3 0 0,1 1-160 15,-3-20-80-15,10 44-16 0,-10-44 0 0,0 0 0 16,29 68-80-16,-29-68-32 0,0 0 0 0,48 62 0 16,-48-62-16-16,0 0 0 0,69 42 0 0,-69-42 0 15,0 0 112-15,77 26 16 0,-77-26 0 0,0 0 0 16,68 10 128-16,-68-10 128 0,0 0-192 0,57-3 192 0,-57 3 0 16,34-10-128-16,-18 3 128 0,-2 1 0 15,-1-1 0-15,-2 0 0 0,2 0 0 0,-3-1 0 0,1-1 0 0,-1-2 128 16,0 0-128-16,-3 1 144 0,-2 0 208 0,1-2 32 15,1-2 16-15,-3-3 0 0,1 0 288 0,-3-2 48 16,1 2 16-16,-3 0 0 0,0 0 0 0,2 3 0 16,-2 1 0-16,0 2 0 0,0-2-64 0,0-1-16 15,-2 0 0-15,2 0 0 0,-1-1-16 0,1 1 0 16,-2 2 0-16,0-1 0 0,0 2-528 0,-1 1-128 16,1 0 0-16,-1 0 0 0,0 1 0 0,0 2 0 0,0 2 0 0,2-1 0 15,-2 2 0-15,2 1 0 0,-1 0 0 0,1 2 0 16,-1-1 0-16,2 2 0 0,-1 0 0 0,0 2 0 31,1 1-2016-31,-2-1-432 0,2 4-96 0,-1 1-21072 0</inkml:trace>
  <inkml:trace contextRef="#ctx1" brushRef="#br0" timeOffset="38186.43">21320 2112 3679 0,'0'0'320'0,"0"0"-320"0,0 0 0 0,0 0 0 0,0 0 880 0,-1 0 96 0,1 0 32 0,-2-1 0 16,1 2 896-16,-1-1 176 16,0-1 32-16,0 1 16 0,-1 0 0 0,2-1 0 0,-1 1 0 0,1 0 0 15,1 0-64-15,-1 0-16 0,1 0 0 0,0 1 0 16,1 0-720-16,0 1-160 0,2 1-16 0,2-2-16 16,0 2-304-16,2 0-48 0,2 0-16 0,1-1 0 15,1 1-48-15,0-1-16 0,2 0 0 0,1 0 0 16,4-1-176-16,4-1-32 0,2-1-16 0,1 1 0 15,0-2-144-15,2 1-16 0,-1-2-16 0,-1 2 0 0,1-2-16 0,-4 2 0 16,1-2 0-16,-2 1 0 0,-3 2-64 0,-4-1-16 16,-1 2 0-16,-1-1 0 0,-4 2-80 0,0-2 0 15,1 1-128-15,-3 1 192 0,-1-1-192 0,-1-1 128 16,-1 1-128-16,0-1 0 0,-1 0 0 0,-2 0 0 16,1 0 0-16,-1-1 0 0,-1 1 0 0,1-1 0 15,-2 1 0-15,1 0 0 0,-1-2 0 0,1 2-320 0,-1 0 64 0,-2 2-19312 16</inkml:trace>
  <inkml:trace contextRef="#ctx1" brushRef="#br0" timeOffset="38472.61">21456 2324 22111 0,'5'-1'976'0,"0"0"208"0,0-1-944 0,-1 2-240 0,1 0 0 0,-3 0 0 0,3-1 2880 0,2 1 544 16,5-2 96-16,4 1 32 16,4 0-1280-16,1-1-256 0,0 1-48 0,0 1-16 0,2-2-1120 0,0-1-240 15,1 3-32-15,-2-1-16 0,1 1-64 0,-3-1-16 16,-2-1 0-16,-1 1 0 0,-2-1-144 0,0 0-16 31,-4-3-16-31,-1 1 0 0,-3 1-80 0,-2-1-16 16,1-2 0-16,-2 1 0 0,-2-1-192 0,-1 0 0 0,-2 1 128 0,-2-2-128 0,-1 0-208 0,-2 1-96 15,0 3-16-15,-2-1-13520 16,-3 0-2720-16</inkml:trace>
  <inkml:trace contextRef="#ctx1" brushRef="#br0" timeOffset="44076.39">22945 1929 5519 0,'-2'-2'496'0,"1"1"-496"0,1 1 0 0,0-1 0 0,0 1 736 0,0-2 48 16,0 2 16-16,0 0 0 0,1-1 1440 0,1 1 272 0,-2-2 64 0,1 2 16 15,2 0-480-15,-3 2-112 0,0-1-16 0,-2 1 0 16,1 0-16-16,-2 3-16 0,0 0 0 16,-1 1 0-16,0 0-480 0,0 1-112 0,-3 1-16 15,1 2 0-15,-1 1-608 0,0 1-128 0,0 0-32 0,2 1 0 16,1-2-320-16,1 2-64 0,1 3 0 0,-1 1-16 16,3-17-176-16,0 0 0 0,0 0 0 0,7 72 0 15,-7-72 0-15,0 0 0 0,0 0 0 0,29 70 0 16,-29-70 0-16,0 0 0 0,0 0 0 0,50 53 0 0,-50-53-128 15,0 0 128-15,0 0 0 0,62 33 0 0,-62-33 0 0,0 0 0 16,48 19 0-16,-48-19 128 0,0 0-128 0,45 14 128 16,-29-11-128-16,-2 0 128 0,2-2-128 0,-2-1 0 15,0 0 0-15,0 0 128 0,-1-1 0 0,1-2-128 16,-2 0 192-16,1-1-64 0,-2-2 96 0,-1 0 16 16,-1 1 0-16,-2-1 0 0,0-1 64 0,0-1 16 15,-1-1 0-15,-1-1 0 0,-2 0 64 0,1-1 0 16,-2 0 16-16,-1-2 0 0,1 0 928 0,-1 2 176 0,-1 0 32 0,0-1 16 31,0 0-1728-31,0-1-336 0,0 2-80 0,0-2-16 0,-1 0 608 0,-1 0 288 0,1 4-32 0,-1-1 0 16,0 0-112-16,-1 3-16 0,0 0-128 0,0 2 192 15,0 1-192-15,2 3 0 16,-2 1 128-16,0 0-128 0,2 3 0 0,-2-1 0 0,0 6 0 0,0 0 0 16,2 3 0-16,-1 2 0 0,2-13-128 0,0 0 128 15,0 0-128-15,3 65 128 0,-3-65-192 0,0 0 192 16,0 0-304-16,27 76 48 0,-27-76 16 0,0 0 0 15,41 58-80-15,-41-58-32 0,0 0 0 0,52 43 0 16,-52-43 112-16,0 0 32 0,61 31 0 0,-61-31 0 0,0 0 208 0,61 21-192 16,-61-21 192-16,0 0-192 0,58 13 192 0,-41-12 0 15,-3 0-160-15,1-2 160 0,1 0 0 0,-1-2 0 16,2-1 0-16,-1-4 0 0,-3 3 0 0,1-2 0 16,1-2 0-16,1-1 0 0,-2 2 992 0,-1-3 160 15,1 1 48-15,-3-3 0 16,2-1-1344-16,-3 0-272 0,0 0-48 0,-3-2-16 0,1 2 944 0,-2 0 192 15,-1 0 48-15,0-2 0 0,-1-2-112 0,-1 2-16 16,0 2 0-16,-1-3 0 0,-2-1-48 0,2-5-16 0,-4 1 0 0,1-5 0 16,-2 3-144-16,-1 0-48 0,1 4 0 0,-1 0 0 15,0 2-128-15,-5 1-48 0,4 1 0 0,-3 4 0 16,0 0-144-16,1 2 128 0,0 3-128 0,0 2 128 16,1 0-128-16,-1 3 0 0,1-1 0 0,2 3 0 15,-1 0 0-15,2 1 0 16,0 1 0-16,1 0 0 0,1 3-128 0,2-3-16 0,1 4 0 0,-1-2 0 31,4 2-816-31,-1 1-176 0,0 2-16 0,0 2-14448 0,-4-11-2880 0</inkml:trace>
  <inkml:trace contextRef="#ctx1" brushRef="#br0" timeOffset="46789.65">24551 2074 22111 0,'0'0'1968'0,"0"0"-1584"0,0 0-384 0,0 0 0 0,1 0 1088 0,-1 0 144 0,2-1 32 0,0 1 0 32,3-1 1680-32,0-1 320 0,4 1 80 0,1-1 16 15,-10 2-2048-15,0 0-416 0,39-3-64 0,-23 1-32 16,-16 2-352-16,34-3-64 0,-34 3 0 0,36-3-16 16,-36 3 864-16,37-3 176 0,-37 3 48 0,41-3 0 0,-41 3-880 15,42-1-192-15,-42 1-16 0,41-3-16 16,-41 3-880-16,40-1-176 0,-40 1-48 15,40-3 0-15,-40 3 752 0,36-3 240 0,-16 0 0 0,-20 3 0 0,37-3-48 0,-22 2 0 16,-2 0 0-16,0-1 0 0,-5 1 32 0,-1 1 0 16,-1-2 0-16,-2 2 0 0,-1 0-64 0,-2 0-16 15,-1 0 0-15,-1 0 0 0,-2 0-144 0,-3 2 128 16,1-2-128-16,-4 1 128 0,-1-1-128 0,-1 0-144 16,0 0 144-16,-2 2-208 15,2-2-560-15,-2 0-128 0,0 0 0 0,4 0-13216 0,-1 1-2640 0</inkml:trace>
  <inkml:trace contextRef="#ctx1" brushRef="#br0" timeOffset="47774">25873 1961 7359 0,'-1'0'656'0,"1"0"-528"0,1 0-128 0,-1 0 0 0,0-1 1120 0,1 1 192 16,-1 0 32-16,0-2 16 0,2 2 1536 0,-1-1 304 15,-1 1 64-15,-1 0 16 0,1 0-688 0,-3 0-144 0,0 3-16 0,0-2-16 16,-1 4-688-16,0-3-144 0,-2 4-32 0,-1-2 0 16,1 2-656-16,1 0-128 0,-2 1-16 0,0 0-16 15,-2 1-384-15,2 1-80 16,-1 1-16-16,2-2 0 0,2 0-64 0,0 1 0 0,1 1-16 0,0 3 0 15,3-13-32-15,0 0 0 0,0 0 0 0,0 0 0 16,13 59-144-16,-13-59 160 0,0 0-160 0,0 0 160 0,46 47-32 0,-46-47-128 16,0 0 192-16,0 0-64 0,65 39-128 0,-65-39 192 15,0 0-192-15,55 18 192 16,-55-18-64-16,0 0-128 0,53 12 192 0,-53-12-64 0,0 0 0 0,49 5-128 16,-49-5 192-16,0 0-64 0,51 0 0 0,-51 0-128 31,37-4 192-31,-20 0-64 0,0 0 80 0,-1-2 16 15,1 0 0-15,0-2 0 0,-1-1 112 0,-1 0 32 16,-3-1 0-16,-1-2 0 0,0-2 144 0,-2 0 48 0,-1-1 0 0,-2-2 0 16,-2 2 48-16,0 0 16 0,-1-3 0 0,-1-2 0 15,-2-1-32-15,0-1 0 0,-3 3 0 0,-1-3 0 16,-1 0-160-16,-2 2-48 0,-1 0 0 0,-2 1 0 16,-3 0-128-16,-1 2-48 0,-1 0 0 0,-2 3 0 15,-3 3-208-15,0 0 144 0,-3 1-144 0,1 1 128 16,-1 2-128-16,1 3 0 0,-1 1 144 0,3 2-144 15,0 2 0-15,2 0 0 0,1 4 0 0,2-1 0 16,2 0 0-16,-1 3 0 0,1 0 0 0,0 3 0 16,2 0 0-16,1 0-160 0,2 1 160 0,1-1-160 15,2-1-192-15,1 0-32 0,0 3-16 0,2-1 0 16,1 0-368-16,1-1-80 0,0-10-16 0,0 0 0 16,0 0-480-16,0 0-80 0,0 0-32 0,37 65-12912 15,-37-65-2592-15</inkml:trace>
  <inkml:trace contextRef="#ctx1" brushRef="#br0" timeOffset="48296.48">26616 1994 16415 0,'7'-7'352'0,"-4"3"80"0,0-1 16 0,-2 1 16 0,1 1-464 0,-1 2 0 0,0-2 0 0,2-1 0 0,0-3 4320 0,1-2 768 0,-1-2 160 0,0 0 16 16,-2-1-2592-16,1 1-528 0,-4 1-96 0,1 0-32 0,-1 2-912 0,0-2-176 16,-3 1-32-16,3-1-16 15,-3 3-112-15,0-1-32 0,0 1 0 0,-3 0 0 0,0 0-224 0,-2 3-32 16,0-2-16-16,-2 3 0 15,0 2-224-15,-1 1-48 0,-1 2-16 0,-2 3 0 16,1 0-176-16,-1 1 160 0,1 2-160 0,-2 1 160 0,3 1-160 0,0-2 0 16,-1 2 0-16,3 1 0 0,0-1 0 0,3 0 0 15,-3 2 0-15,2 0 0 0,2 2 0 0,-1 2 0 16,1-1 0-16,2 0 0 0,2 0 0 0,1-1 0 16,3-14 0-16,0 0 0 0,-1 51 0 0,1-51 0 0,0 0 0 0,15 68 0 15,-15-68-128-15,0 0 128 0,40 61 0 0,-40-61 0 16,0 0 0-16,63 41 0 0,-63-41 192 0,57 15-64 15,-57-15 160-15,62 9 32 16,-62-9 0-16,62 1 0 0,-32-2 192 0,0-1 64 0,-2-2 0 0,-3 1 0 16,-2 0-16-16,-1-1 0 0,0-1 0 0,-3-3 0 15,0 3 96-15,-5-1 32 0,-1-1 0 0,-3 3 0 16,-3-2-560-16,-2 1-80 16,-1-1-48-16,-2-1 0 0,-2 0-1472 0,-2 1-304 0,-2 0-48 0,0 5-22560 15</inkml:trace>
  <inkml:trace contextRef="#ctx1" brushRef="#br0" timeOffset="50519.68">27235 1604 25791 0,'1'1'2304'0,"1"1"-1856"0,-2-2-448 0,0 0 0 0,0 1 1520 0,1 1 208 0,0 0 32 0,1 4 16 16,-2-6 240-16,0 0 48 0,0 0 16 0,21 52 0 0,-21-52-1280 0,0 0-256 0,28 68-48 0,-28-68-16 31,24 52-208-31,-24-52-32 0,0 0-16 0,44 75 0 16,-44-75-48-16,28 54-16 0,-28-54 0 0,31 59 0 15,-31-59-32-15,33 60 0 0,-33-60 0 0,41 67 0 16,-41-67-128-16,45 67 160 0,-45-67-160 0,44 56 160 0,-44-56-160 0,42 48 0 16,-42-48 0-16,0 0 128 0,55 50-128 0,-55-50 0 15,0 0 144-15,0 0-144 0,53 37 256 0,-53-37 0 16,0 0-16-16,0 0 0 0,0 0 80 0,0 0 32 15,0 0 0-15,46 2 0 0,-42-7 80 0,1-1 16 16,-3-2 0-16,3-2 0 0,-2-3 128 0,-1 0 48 16,1-1 0-16,-1-1 0 0,-1-4-48 0,0-1-16 0,-1 2 0 15,2-2 0-15,-2-2-96 0,0-1-16 0,0 2 0 0,1-5 0 16,1-2-128-16,-1-1-48 16,2-3 0-16,-2 4 0 0,4 0-96 0,-1 3-32 0,0-1 0 0,2 2 0 15,-2 3-16-15,0 0 0 16,0 0 0-16,1 1 0 0,-1 3 0 0,-1-2-128 0,0 2 192 0,1 2-64 15,-1 1 16-15,-2 0 0 0,2 0 0 0,0-1 0 16,-1 0-16-16,3-1-128 0,-1-2 192 0,0 0-64 16,2-1-128-16,1 2 160 0,-1 2-160 0,1-2 160 15,1-2-160-15,2 0 0 0,-2 0 0 0,2 2 0 16,-1 2 0-16,-1 1 0 0,-1 1 0 0,-1 3 0 0,1 2 0 0,-3-1 0 16,1 3 128-16,-1 1-128 0,-1 1 0 0,-2 1 0 15,0 0 0-15,1 0 128 0,-2 2-128 0,0 1 0 16,0 0 0-16,0-2 0 0,0 2 0 0,0 0 0 15,0 0 0-15,0 0 0 0,-2 2 0 0,2-2 0 16,-1 1 0-16,1-1 0 0,0 2 0 0,-1-2-176 16,1 0 176-16,-2 0-192 15,2 0-336-15,-1 0-80 0,-1 0-16 0,2-2 0 16,-1 2-848-16,-2 0-160 0,2 2-32 0,-2-1-20928 16</inkml:trace>
  <inkml:trace contextRef="#ctx1" brushRef="#br0" timeOffset="51020.38">27253 1553 6207 0,'2'1'128'0,"-5"-1"48"0,1 0 0 0,-1 0 0 0,2 2-176 0,0-2 0 0,-1 0 0 0,-1 0 0 0,-1-2 2848 0,-1 2 544 0,-3-1 96 0,0 0 32 0,1-1-656 0,1 1-128 15,1-1-32-15,0 0 0 0,3 0-416 0,-1-1-96 16,1 0-16-16,1 1 0 16,1 0-720-16,1 1-160 0,2-2-16 0,3 2-16 15,-1-1-656-15,4 1-128 0,2-1-32 0,3 1 0 16,-1 1 32-16,3-1 0 0,2-1 0 0,5 1 0 0,1-1-32 0,2 1-16 0,4-2 0 0,3 0 0 15,-2 0-48-15,3 1-16 0,1-3 0 0,0 1 0 16,-1 0-32-16,-3 0 0 0,-1-2 0 0,-2 2 0 16,-1 0-16-16,-2-1-16 0,1 2 0 0,-2 1 0 15,0-1 0-15,0 0 0 16,1 2 0-16,2-1 0 0,-3 2-48 0,0-1-16 0,0 1 0 0,-1 0 0 16,-23 0 16-16,38 0 0 0,-21-2 0 0,1 2 0 0,-18 0-32 0,31-1 0 15,-17 1 0-15,1-2 0 16,-4 1-80-16,0 0-16 0,-1-1 0 0,-3 1 0 0,0-1-128 0,-1 1 0 15,-2 0 144-15,-1-1-144 0,-2 1 0 0,1-1 0 16,-4 1 0-16,-1 0 0 16,-1-1 0-16,-1 1-208 15,-1 1 16-15,-1 0 16 0,-2-2-944 0,-1 4-192 0,2 1-32 0,-2 1-20960 16</inkml:trace>
  <inkml:trace contextRef="#ctx1" brushRef="#br0" timeOffset="51545.73">28491 1526 20271 0,'2'0'1792'0,"3"-1"-1424"0,-3 1-368 0,1 0 0 0,-1 0 2224 0,1-2 368 0,4 2 80 0,5-1 16 16,5-2 64-16,3 2 0 0,3-2 16 0,1 0 0 16,0 0-1664-16,-2 0-336 0,1 1-64 0,-2-1 0 15,-1-1-160-15,0 1-32 0,-2 0 0 0,-1 0 0 16,1 2 0-16,-2-2-16 0,1 0 0 0,-2 2 0 15,1-1-64-15,-2 1-16 0,2-1 0 0,-2 1 0 16,1 0-112-16,-1-1-32 0,3 1 0 0,-3-1 0 16,-14 2-144-16,0 0-128 0,40-1 144 0,-27 1-144 0,-2 0 0 15,-1 0 0-15,-2 1 0 0,-2-1 0 16,0 2 0-16,-4-1 0 0,0 1-144 0,-2 0 144 31,-2 1-752-31,0 1-48 0,-3 1-16 0,1 0-13040 0,-1 1-2608 0</inkml:trace>
  <inkml:trace contextRef="#ctx1" brushRef="#br0" timeOffset="51903.05">28714 1554 18431 0,'-3'0'816'0,"2"0"160"0,1 2-784 0,1-1-192 0,-1 1 0 0,1-1 0 15,1 2 1520-15,-1 1 256 0,-1-4 48 0,0 0 16 16,0 0 1728-16,0 0 336 0,28 67 80 0,-28-67 16 15,0 0-2704-15,23 66-528 0,-23-66-128 0,0 0 0 16,21 75-336-16,-21-75-64 0,13 52-16 0,-13-52 0 16,0 0-80-16,18 74-16 0,-18-74 0 0,0 0 0 15,19 72-128-15,-19-72 0 16,0 0 0-16,18 70 0 0,-18-70 0 0,0 0 0 16,0 0 128-16,17 67-128 0,-17-67 0 0,0 0 128 0,0 0-128 0,0 0 128 0,-7 43 80 0,0-38 16 15,-2-2 0-15,-2-2 0 0,0 0 96 0,-5-1 0 16,-2 0 16-16,-3 0 0 15,-2-1 96-15,-2 0 16 0,-1 1 0 0,-1-2 0 0,-1 1 16 0,3 1 16 16,2-2 0-16,1 1 0 0,0-2-80 0,1 0-16 0,4 0 0 16,3 2 0-16,4-2-384 0,3 2 128 0,3-2-128 0,1 1 0 31,3-2-256-31,4 1-128 0,3-1-16 0,5 0-14208 16,3 0-2848-16</inkml:trace>
  <inkml:trace contextRef="#ctx1" brushRef="#br0" timeOffset="52386.01">29598 1564 12895 0,'0'-2'576'0,"0"-1"112"0,0 1-560 0,-1 1-128 0,1 1 0 0,-2-2 0 0,2 1 1728 0,-1 0 320 0,-2-1 64 0,-1-1 16 15,-2 1 1328-15,-1-1 272 0,0 1 48 0,-1 2 16 16,-1 0-1424-16,-1 5-272 0,-1-1-64 0,-2 3-16 16,-1 3-1104-16,-2 2-208 0,1 4-64 0,-2 1 0 15,0 3-160-15,0 1-32 0,2 3-16 0,0 0 0 16,1 3-160-16,0 0-16 0,1 1-16 0,2-1 0 16,0-2-64-16,2 2-16 0,1-2 0 0,1-1 0 15,7-24 32-15,-9 47 16 0,9-47 0 0,-4 50 0 0,4-50 96 16,0 0 16-16,3 65 0 0,-3-65 0 0,0 0-16 0,13 62 0 15,-13-62 0-15,0 0 0 0,0 0-128 0,31 60-32 16,-31-60 0-16,0 0 0 0,0 0-144 0,0 0 0 16,52 39 0-16,-52-39 0 0,0 0 0 0,0 0 0 15,0 0 0-15,0 0 0 16,44 5-880-16,-37-8-48 0,0 1-16 0,0-3-20384 0</inkml:trace>
  <inkml:trace contextRef="#ctx1" brushRef="#br0" timeOffset="52957.45">29672 1944 5519 0,'-3'-4'496'0,"1"1"-496"0,2 2 0 0,0 1 0 16,0 0 4736-16,-1 0 832 0,-1 1 192 0,1 1 16 15,0 1-1888-15,-2 2-384 16,0 4-80-16,0 2-16 0,0 2-2064 0,3-13-400 15,0 0-96-15,-4 48-16 0,4-48-576 0,0 0-128 0,6 59-128 0,-6-59 176 16,0 0-176-16,20 55 0 0,-20-55 0 0,0 0 128 16,0 0-128-16,0 0 128 0,49 52-128 0,-49-52 128 15,0 0 0-15,0 0-128 0,56 15 192 0,-56-15-64 16,32-2 0-16,-32 2 0 0,28-4 0 0,-14 0 0 0,-3 1 64 16,2-3 16-16,0 1 0 0,-3-4 0 0,1-1 976 0,-3-1 192 15,1-2 32-15,-2 0 16 16,-3 4-1424-16,0-4-400 0,-1-1-32 0,0-2 0 0,-3 1 912 0,-1 0 176 15,-1 1 48-15,-1 3 0 0,-1 1-64 0,0 2 0 0,-2 2 0 0,2 3 0 16,0 0-80-16,-2 3-32 0,0 3 0 0,2 1 0 31,0 4-288-31,0 1-64 0,1 1-16 0,-1 6 0 0,4-16-160 0,-5 38 0 0,5-38 0 0,-1 47 0 16,1-47 0-16,0 0-176 0,11 67 176 0,-11-67-128 16,0 0-64-16,36 57 0 15,-36-57 0-15,0 0 0 0,46 35-32 0,-46-35-16 16,0 0 0-16,50 13 0 0,-50-13 240 0,0 0-192 0,48-1 192 15,-48 1-192-15,32-6 192 0,-15 0 0 0,0-1 0 0,0-1 0 16,0-2 0-16,-1-3 208 0,-2-1-32 0,-2 1-16 0,-2 1 544 0,0-5 96 16,1-3 32-16,-2-6 0 0,1-5-48 0,-2-1 0 15,1-4 0-15,-2 3 0 16,-4-1-640-16,-3 3-144 0,-5 1 0 0,-2 3 0 16,-4 3 0-16,-2 1 0 0,-2 5 0 0,-1 3 0 0,1 0 0 0,-1 6 0 15,2 1 0-15,0 4 0 0,3 1 0 0,-1 3 0 16,4 2 0-16,-1 3 0 15,2 3-1632-15,2 3-320 0,5-11-64 0,-7 31-14224 16,7-31-2832-16</inkml:trace>
  <inkml:trace contextRef="#ctx1" brushRef="#br0" timeOffset="53275.74">30326 1590 19343 0,'5'-14'1728'0,"-1"7"-1392"0,2 0-336 0,0 1 0 0,-2 3 2320 0,0 2 400 0,1-1 80 0,2 1 16 0,5-1 448 0,4 1 112 16,-16 1 16-16,42 7 0 0,-42-7-1952 0,0 0-384 16,68 44-80-16,-68-44-16 0,38 54-304 0,-38-54-64 15,35 74-16-15,-35-74 0 0,24 92-96 0,-24-92-32 16,15 110 0-16,-14-50 0 15,-1 3-160-15,-3-1-32 0,0-2-16 0,1-4 0 0,-1-5-112 16,-2-4-128-16,5-47 176 0,-8 78-176 0,8-78 384 0,-6 63-16 16,6-63-16-16,-7 50 0 0,7-50-96 0,0 0-32 15,-7 55 0-15,7-55 0 0,0 0-224 0,-10 36 0 16,3-26 0-16,2-3 0 16,0-1-880-16,0-2-272 0</inkml:trace>
  <inkml:trace contextRef="#ctx0" brushRef="#br0" timeOffset="58305.43">23094 9743 0,'0'0'0,"0"0"0,53-4 16,3-4-16,-56-3 15,0-3 1,-18 1-16,18 13 16,0 0-16,22-39 31,-95 50-16,36 5 1,-138 6 0,-16-12-1,-39-4 1,-21-13-16</inkml:trace>
  <inkml:trace contextRef="#ctx1" brushRef="#br0" timeOffset="59241.47">20683 1785 7359 0,'3'-5'656'15,"-2"1"-528"-15,1 0-128 0,-1 1 0 0,-1 0 1408 0,1-4 240 0,2-4 48 0,0-6 16 0,-2-6 1776 0,1-2 352 0,-5 0 80 0,-1 1 16 16,-2 1-992-16,-2-1-208 16,-4 0-48-16,-3 0 0 15,-2-3-1296-15,-7 0-272 0,-4 2-48 0,-3-1-16 0,-5 2-656 0,-5 3-128 0,-3 1-16 0,-5 2-16 16,-7 2-112-16,-7 2 0 16,-4 0-128-16,-5 3 192 0,-2 2-192 0,-1 4 0 0,-3 5 0 15,-5 3 0 1,-2 5 128-16,-1 2-128 0,3 1 0 0,1 6 144 0,1 4-144 0,8 5 0 0,9 2 0 0,6 2 0 15,5 4 0-15,1 7 128 0,1 5-128 0,4 8 128 16,3 5-128-16,8 1 160 0,6-2-160 0,7-3 160 0,9-4-160 16,4-2 0-16,10-49 0 0,-3 107 128 0,3-107-128 0,29 127 0 15,-5-63 0-15,-24-64 0 0,59 114 0 0,-59-114 0 16,72 97 0-16,-72-97 0 16,85 84 0-16,-85-84 0 0,69 58 0 0,-69-58 0 0,79 55 128 0,-31-25-128 15,4-2 128-15,-1-1-128 0,2-3 144 0,-4 0-144 16,-1-4 160-16,0-5-160 0,-1 1 208 0,-1-6-48 15,2-2-16-15,2-2 0 0,1-3 112 0,-2-2 32 32,1-4 0-32,-1-1 0 0,0-3 0 0,-3-1 0 0,-3-4 0 0,-2 0 0 15,-2-3 80-15,-7 3 16 0,-2-2 0 0,1-3 0 16,4-6 176-16,3-7 32 0,6-5 16 0,-2-3 0 16,-1-2 32-16,-3-1 0 0,-1-1 0 0,-7 1 0 15,-5 3 32-15,-4-2 16 0,-4-2 0 0,-5-2 0 16,-4 5-16-16,-4 2 0 0,-1 4 0 0,-3-2 0 15,-1-3-160-15,-5-3-16 0,1 3-16 0,-4 1 0 16,-1 5-480-16,0 3 0 0,-1 4 0 0,0 4 0 31,-3 5-656-31,-1 5-176 0,3 2-48 0,-1 7 0 0,0 2-624 16,-1 2-128-16,0 7-32 0,0 4 0 0,-3 8-224 0,1 6-48 0</inkml:trace>
  <inkml:trace contextRef="#ctx1" brushRef="#br0" timeOffset="60904.68">25458 2649 1839 0,'-5'3'160'0,"1"0"-160"0,1 0 0 0,2 0 0 0,0-2 560 0,-2 3 80 16,-2 3 0-16,-3 3 16 0,-3 7 144 0,-3 4 32 0,2 2 0 0,1 1 0 16,11-24 16-16,0 0 16 0,-13 69 0 0,13-69 0 0,0 0-272 0,0 0-48 31,13 79-16-31,-13-79 0 0,0 0-80 0,0 0 0 16,44 54-16-16,-29-45 0 15,2-1 400-15,2-1 96 0,-1-1 16 0,0-2 0 0,1-1-240 0,-2 0-64 16,0-2 0-16,-2 0 0 0,-2-1-288 0,1-1-64 15,-1 1-16-15,1-1 0 0,0-1 96 0,-1 2 16 16,-2-1 0-16,2-1 0 0,1 1 320 0,0 0 64 16,3 1 0-16,1-2 16 0,3 1-272 0,1-1-48 15,2 1-16-15,1-3 0 0,3-1-192 0,1 0-64 0,-1-2 0 16,1-3 0-16,1 1 304 0,0-2 48 0,4 0 16 0,1-1 0 16,3 0 16-16,6 0 0 0,3 1 0 0,1 1 0 15,0 2 0-15,-2-1 16 0,-1 1 0 0,1 2 0 16,-1 0-256-16,-1 1-48 0,1 1-16 0,-1-1 0 15,-2 3-272-15,-1 0 0 0,0 1 0 0,-1 1 0 16,-4 1 0-16,1 1 0 0,1 2 0 0,-1-1 0 16,1 2 320-16,2 2-64 0,3 2 0 0,-6 1 0 15,-9 2 192-15,2 0 16 0,-2 0 16 0,-1 1 0 16,-27-13-160-16,47 35-16 0,-47-35-16 0,49 41 0 0,-49-41-16 0,44 41 0 16,-44-41 0-16,39 47 0 0,-39-47-112 0,0 0-32 15,47 66 0-15,-47-66 0 0,0 0-128 0,42 72 0 16,-42-72 0-16,0 0 0 0,49 64 0 0,-49-64 0 15,0 0 128-15,55 51-128 0,-44-37 160 0,-1-3 0 16,-2 1 0-16,1-3 0 0,-2 0-16 0,0-1 0 16,4 1 0-16,-7-3 0 0,-4-1-144 0,-1-1 192 15,1 1-192-15,0-4 192 0,0 1-64 0,3-2 0 16,2 0 0-16,0-3 0 0,-5-2 64 0,3 0 16 16,4-2 0-16,-3-3 0 0,-4 0 48 0,4-3 16 15,5 2 0-15,-2-3 0 0,-2 0-32 0,4 1-16 0,5-1 0 0,-1 0 0 16,-2-2-224-16,6 1 176 0,5-4-176 0,2 1 160 15,2 0-160-15,-2 1 0 0,4 0 0 0,2 0 0 16,5 0 0-16,8-2 0 0,3 4 0 0,2 1 0 16,-1 2 0-16,1 1 0 0,-3 4 0 0,-1 0 0 15,-5 1 0-15,-2 2 0 0,-4 0 0 0,0 1 0 16,0 2 0-16,2 1 0 0,5 2 0 0,-1 3 0 16,0 2 0-16,0 0 0 0,-1 4 0 0,0-1 0 15,2 3 0-15,-3 1 0 0,-2 1 0 0,-1-1 0 16,-3-1-128-16,-3 0 128 0,0 1 0 0,2-1 0 0,1 1 0 15,2 1 0-15,3 1 0 0,4 1 0 0,5-2 0 0,2 2 0 16,4 0 0-16,4 0 0 0,1-1 0 0,4 1 0 16,-1-2 0-16,2 2 0 15,1-1 0-15,1 1 0 0,1-3 0 0,2 0 0 0,6 2 0 0,-1-4 128 16,0 0-128-16,-2-2 192 0,0-3 64 0,-3-2 0 16,2-1 16-16,-3-1 0 0,-3 0 112 0,-2-3 32 15,-2-1 0-15,-5-4 0 0,-2 0 32 0,-6-4 16 16,-2 1 0-16,-5-3 0 0,-4-1 16 0,-6-2 0 15,-1-3 0-15,-6-3 0 0,-1 2-112 0,-2-2-32 0,-2-1 0 0,-1 0 0 16,1 1-208-16,-5 0-128 0,-1 3 160 0,-1-1-160 16,-1-2 0-16,-2-1 0 0,-4 0 0 0,-2 0 0 15,-2 1-160-15,-4 3-128 16,-4 0-32-16,-4 1 0 16,-7 2-816-16,-7 2-160 0,-5 3-48 0,-11-1-19776 0</inkml:trace>
  <inkml:trace contextRef="#ctx1" brushRef="#br0" timeOffset="72377.75">5675 8340 14735 0,'-6'-20'1312'0,"4"10"-1056"0,-1 2-256 16,1 2 0-16,2 2 784 0,0 2 112 0,0 1 0 0,-1 0 16 16,-1-2 560-16,1 1 128 0,-2 4 0 0,-1 1 16 15,0 2-544-15,-2 4-112 0,0 2-32 0,-1 3 0 16,2 3-80-16,-1 4-16 0,-2 6 0 0,1 4 0 15,0 3-192-15,7-34-64 0,-5 79 0 0,5-79 0 16,2 84-128-16,-2-84-16 0,7 87-16 0,-7-87 0 0,8 91-112 0,-8-91-32 16,4 76 0-16,-4-76 0 0,9 86-80 0,-9-86 0 15,15 92-16-15,-15-92 0 0,19 85-176 0,-19-85 192 16,20 75-192-16,-20-75 192 0,0 0-192 0,28 91 0 16,-28-91 0-16,0 0 128 0,21 71 80 0,-21-71 16 15,0 0 0-15,0 0 0 0,0 0 112 0,18 66 32 0,-16-57 0 16,-2-5 0-16,1-1 80 0,-1-3 0 0,2 0 16 0,-1-1 0 15,2-4-16-15,1-3 0 0,5-2 0 0,2-4 0 16,2-2-208-16,2 1-48 16,4-4-16-16,2 0 0 0,3-3-176 0,4 1 160 0,3 0-160 0,2 0 160 15,3 2-160-15,2 1 0 0,3 4 0 0,0 3 0 16,0 2 0-16,3 4 0 0,1 2 0 0,1 3 0 16,-1 3 0-16,0-1 0 0,-3 1 0 0,4 1 0 15,4 2 0-15,-3-2 0 0,-2 2 0 0,2-2 0 16,6 2 0-16,-3 1 0 0,-9 1 0 0,8 2 0 15,13 3 0-15,2-2 0 0,-6-2 0 0,0-4 0 0,3 1-128 0,1-3 128 16,0 0 0-16,-1 0 0 0,-6 1 0 0,-3 0 0 16,-1 3 0-16,-2-1 0 0,-1-2 0 0,-4 2 0 15,-3-2 0-15,-4-1 0 0,-3 1 0 0,-2-1 0 16,1 0 0-16,-1 1 0 0,-2-1 0 0,-2 1 0 16,-1 0 0-16,-2 0 0 0,1 1 0 0,-1-4 0 15,1 2 0-15,-2-2 0 0,3-1 0 0,-3-1 0 16,4-2 0-16,-4-1 0 0,-2 0 0 0,2-2 0 15,-1-1 0-15,0-2 0 0,-4-1 0 0,0 1 0 16,-2-3 0-16,-3 1 0 0,1 0 0 0,-2-2 0 0,-2 0 144 0,-2 1-144 16,-1-3 256-16,-2 1 0 0,-2 0-16 0,1-1 0 15,-3-1 96-15,1 1 32 0,0-1 0 0,1 0 0 16,2 0-48-16,-3 0 0 0,-2 3 0 0,3-1 0 16,3-3-160-16,0-1-32 0,-4-2-128 0,2 0 192 15,0 0-192-15,1 1 144 0,0 0-144 0,-4 1 128 16,1 1-128-16,0 0 128 0,-2-3-128 0,1-1 128 15,-1 1 0-15,1-1-128 0,0 0 192 0,1 1-64 16,2-1 0-16,2-2 0 0,0 2 0 0,0-1 0 16,1-1-128-16,3 0 160 0,-1 1-160 15,-1-1 160-15,-1 3-160 0,-1-1 0 0,0 1 0 0,-2-1 0 0,-2 4 0 0,-1-1 0 16,1 0 0-16,-1 2 0 0,-1 3 0 0,-1 1 0 16,0-4 0-16,-1 0 128 0,-1 1 0 0,-1-1-128 15,-1 1 192-15,-2-2-64 0,-1 1 0 0,0-1-128 16,0 5 192-16,-1 0-64 0,-2 1-128 0,-4 0 0 15,-3 2 0-15,-3 1 128 0,5 2-128 0,-5 2 0 16,-6-2 0-16,-8 3 128 0,-7 1-128 0,-5 2 0 16,-5 0 0-16,-1 1 0 0,-2-1 0 0,-1-1 128 15,-3 1-128-15,-1 0 0 0,1 2 128 0,-7 1-128 0,-6 3 0 0,-2-2 128 16,-2 2-128-16,0-3 192 0,-1-5-192 0,2 2 192 16,2-1-64-16,-7 1 0 0,-6 0 0 0,1-3 0 15,-1-1 0-15,7-2-128 0,9-1 192 0,-13-1-64 16,-14-2 0-16,-14-2-128 0,-9 0 192 0,5-4-64 15,6 2-128-15,11 0 0 0,6 3 144 0,2-1-144 16,0 2 0-16,6-2 0 0,7 0 0 0,18 4 0 31,10 2-432-31,-2 2-96 0,-10 3-32 0,-15 5-21456 0</inkml:trace>
  <inkml:trace contextRef="#ctx1" brushRef="#br0" timeOffset="79160.2">23507 7782 18431 0,'5'-17'1632'0,"-3"8"-1312"0,1 2-320 0,-2 2 0 0,1 2 3312 0,-1 1 592 0,2 1 112 0,-2 0 16 15,3-1-2016-15,1 1-416 0,-3 1-64 0,0 1-32 16,-1 3-448-16,-2 2-96 0,-2 3 0 0,-1 1-16 16,-2 2-592-16,-2 1-112 0,-4 4-32 0,2-2 0 15,-1 2-16-15,1-1 0 0,2-1 0 0,1-2 0 16,3 0 64-16,1-3 0 0,3 0 0 16,4-2 0-16,4-1 144 0,2-1 48 0,6-3 0 0,4-2 0 15,2-1 80-15,5-3 32 0,4-4 0 0,2-1 0 16,2-4-32-16,0 1 0 15,-1 0 0-15,3-5 0 0,4 1-16 0,7-9-16 0,10-5 0 0,8-4 0 0,5-4 0 0,7-1 0 16,3 1 0-16,-1 3 0 0,-7 3-128 0,-9 6-32 16,-12 6 0-16,-10 5 0 0,-8 1-176 0,-11 3-32 15,-6 3-128-15,-9 2 192 16,-4 0-192-16,-4 4 0 0,-1 0-144 0,-3-1 144 16,-2 2-800-16,-1 4-64 0,0 4-16 0,-7 3 0 15,-5 4-800-15,-5 8-176 0</inkml:trace>
  <inkml:trace contextRef="#ctx1" brushRef="#br0" timeOffset="89822.68">5943 10066 21183 0,'-2'-3'1888'0,"0"2"-1504"0,1 1-384 0,1 0 0 16,1 1 336-16,-1-1 0 0,0 2 0 0,0-2 0 16,-1 3 480-16,-1 0 80 0,1 2 32 0,0 2 0 15,-1 3 352-15,1 3 64 16,-2 4 0-16,3-17 16 0,0 0-368 0,-7 85-80 15,7-85-16-15,-3 94 0 0,3-94-272 0,-1 109-64 0,1-109-16 0,-6 100 0 16,6-100-112-16,-7 109-32 0,4-43 0 0,0 8 0 16,3 2-112-16,2-2-32 0,0-5 0 0,-2-69 0 0,6 109-256 0,-6-109 0 15,9 103 128-15,-9-103-128 0,11 103 0 0,-11-103 0 16,10 86 0-16,-10-86 0 0,5 72 272 0,-5-72-48 16,0 0-16-16,-1 84 0 15,1-84 32-15,0 0 0 16,-6 60 0-16,5-46 0 0,0-4-32 0,1-1 0 0,1-4 0 15,0 0 0-15,-1-4 64 0,5-2 16 0,2-2 0 16,3-1 0-16,1-2 32 0,4-3 0 0,4-2 0 0,5 0 0 16,5-3-128-16,7 0-32 0,8 0 0 0,4-1 0 15,5 4-160-15,2 1 0 0,-1 3 0 0,1 1 128 16,-3 1-128-16,1-1 0 0,-2 3 0 0,-1 2 0 16,-2 0 0-16,2 1 0 0,1 0 0 0,4 2 0 15,4 4 0-15,5 0 0 0,-2-2 0 0,1 0 0 16,2 0-128-16,3 1 128 0,3-1 0 0,1 3 0 15,3 4 0-15,11 3-144 0,10 5 144 0,-3-1 0 16,-15-4-144-16,0 3 144 0,5 4 0 0,-5-1-144 0,-9 1 144 0,4-1 0 16,6 0-144-16,-1-6 144 0,-6-1 0 0,-5-3-176 15,-10-3 176-15,-3-5-128 0,-3-2 128 0,-4-1 0 16,-9-3 0-16,-3-3 0 0,-2-3 192 0,-4-1 32 16,-6 1 0-16,-1-3 0 0,0-5 256 0,-4-2 48 15,-2 1 16-15,-4 0 0 0,-2-3-16 0,-3 0 0 16,-1-4 0-16,0 1 0 0,-4-2-112 0,1-1-32 15,-1-5 0-15,-2-2 0 0,2 0-160 0,0 1-32 16,-2-1-16-16,1-1 0 0,-1 4-176 0,0-6 0 0,-1-6 144 16,1-1-144-16,-2-1 0 0,1 3 144 0,1 0-144 0,-4 4 0 15,1 1 128-15,-3-1-128 0,-1 4 0 0,-4-3 0 16,-5 1 0-16,-2 3 128 0,-2 0-128 0,-4 2 0 16,-4-3 128-16,-5-1-128 0,-5 1 0 0,-4 1 0 15,0 4 0-15,-2 5 0 0,1 4-160 0,0 5 160 31,3 6-864-31,5 5-48 0,5 3-16 0,2 6-20208 0</inkml:trace>
  <inkml:trace contextRef="#ctx1" brushRef="#br0" timeOffset="91650.93">23426 9121 7359 0,'0'0'656'15,"0"0"-528"-15,0 2-128 0,2-1 0 0,-1 0 448 0,1 1 48 0,0 1 16 0,0 1 0 16,1 3 352-16,-1 0 80 0,0 0 16 0,-2 2 0 16,-2-1-96-16,1 0-16 0,-2 1 0 0,-1-1 0 15,1 0 368-15,-1-4 64 0,1 0 0 0,0-1 16 16,3-2 480-16,0-1 80 0,2-1 32 0,3-5 0 16,5-1 320-16,6-4 64 0,5-3 16 0,10-6 0 0,7-4-496 0,6-4-80 15,5-2-32-15,1 0 0 0,1 3-880 16,-1 1-176-16,0 2-48 0,8-6 0 0,12-4-64 0,7-3-32 15,3 3 0-15,-3 0 0 0,-4 3-96 0,-4-1 0 16,0 1-16-16,-2 1 0 0,-1 0-80 0,-2-1-16 16,-3 2 0-16,-4 0 0 0,-1 0-96 0,-7 3-32 15,-7 2 0-15,-6 5 0 0,-5 3-144 0,-2 0 0 0,0 2 0 0,-4 3 0 32,-6 3-368-32,-4 1-96 0,-2 2-32 0,-6 4 0 15,-3 2-768-15,-5 2-144 0,-5 6-48 0,-8 3-17680 0</inkml:trace>
  <inkml:trace contextRef="#ctx1" brushRef="#br0" timeOffset="111493.56">28938 2858 18431 0,'0'0'1632'0,"0"0"-1312"0,0 0-320 0,0 0 0 0,0 0 672 0,0-1 64 16,-1 1 16-16,0 1 0 0,1-2 2096 0,0 0 416 0,0 1 96 0,1 0 16 16,0 0-1200-16,-1 0-224 0,3 0-48 0,0 1-16 15,0 0-1088-15,1 1-224 0,-1-1-32 0,1 1-16 16,0 0-176-16,-1 0-32 0,0 1-16 0,0 1 0 16,1 0-16-16,-2 0 0 15,0 2 0-15,0 0 0 0,-1 1 16 0,1 1 0 0,-2-8 0 0,0 0 0 16,0 0-32-16,0 0 0 0,0 58 0 0,-2-45 0 31,2-13-48-31,0 0-16 0,0 0 0 0,4 59 0 0,-4-59-32 0,0 0-16 16,0 0 0-16,10 61 0 0,-10-61-32 0,0 0 0 15,0 0 0-15,0 0 0 0,16 71 0 0,-16-71 0 16,0 0 0-16,0 0 0 0,8 56 16 0,-8-56 0 16,0 0 0-16,0 0 0 0,6 69-16 0,-6-69 0 15,0 0 0-15,0 0 0 0,-3 64 0 0,3-64 0 0,0 0 0 0,0 0 0 16,-4 64 16-16,4-64 0 0,0 0 0 0,0 0 0 15,-4 62-144-15,4-62 128 0,0 0-128 0,0 0 128 16,-2 59-128-16,2-46 0 0,0-1 0 0,0 3 128 16,0-15-128-16,0 0 0 0,0 0 0 0,3 55 128 15,-3-55-128-15,0 0 0 0,0 0 0 0,0 0 0 16,1 66 0-16,-1-55 128 0,0-1-128 0,-1 0 0 16,1-10 0-16,0 0 128 0,0 0-128 0,-6 55 0 15,6-55 0-15,0 0 128 0,0 0-128 0,-8 48 0 16,8-48 0-16,0 0 0 0,-11 29 0 0,8-22 0 0,-1 0 0 0,-2-3 0 15,2-1 0-15,-1 0 0 0,1-2 0 0,1-1 0 16,1-1 0-16,-1-2 0 16,1 1-576-16,2-1-64 0,0-1 0 0,2-3 0 15,1-1-480-15,1-1-96 0,1-2-32 0,4 0-19184 16</inkml:trace>
  <inkml:trace contextRef="#ctx1" brushRef="#br0" timeOffset="114055.39">28769 2946 6447 0,'1'-7'576'0,"1"4"-576"0,1 2 0 0,-1-1 0 0,0 1 1024 0,1 1 80 0,-1 0 32 0,4 0 0 16,4 0 1168-16,1 1 224 15,3 1 48-15,1-1 16 0,-3 2 96 0,1 0 32 0,-3 0 0 0,0-1 0 16,-3 3-928-16,0-1-192 0,-2 2-48 0,-2-2 0 16,0 3-256-16,-1 0-48 15,-2 1-16-15,0 1 0 0,0-1-528 0,-2 2-128 0,-1 0 0 0,2 0-16 16,1 1-208-16,-2 1-32 0,2-2-16 0,0 1 0 15,2-1-32-15,1 0 0 16,-3-10 0-16,0 0 0 0,0 0 0 0,0 0 0 16,0 0 0-16,0 0 0 0,31 66 48 0,-31-66 0 15,0 0 0-15,0 0 0 0,0 0-48 0,0 0 0 0,0 0 0 0,38 61 0 0,-38-61-96 0,0 0-32 16,0 0 0-16,0 0 0 0,0 0-16 0,0 0 0 16,7 65 0-16,-10-54 0 15,0 2 64-15,-1-1 0 0,-2 3 0 0,1-1 0 16,-1 1 0-16,-1 1 16 0,0 1 0 15,0 0 0-15,0 2-48 0,7-19-16 0,-11 37 0 0,6-18 0 0,3-1-144 0,-1 0 0 0,0 1 144 0,3-19-144 32,0 0 0-32,0 0 0 0,0 73 0 0,0-73 128 15,0 0-128-15,0 57 0 0,0-57 0 0,0 0 0 16,-4 55 0-16,4-55 0 0,0 0 0 0,-3 56 128 16,3-56-128-16,0 0 0 0,1 57 0 0,-1-57 128 15,0 0-128-15,4 65 0 0,-4-65 128 0,0 0-128 16,3 69 0-16,-3-69 0 0,0 0 0 0,-3 65 128 15,3-65-128-15,0 0 0 0,-4 64 0 0,4-64 0 16,0 0 0-16,-5 62 0 0,5-62 0 0,0 0 128 16,-9 68-128-16,9-68 0 0,0 0 128 0,-10 57-128 0,10-57 208 15,-10 48-16-15,10-48-16 0,-11 53 0 0,11-53 48 0,-14 52 16 16,14-52 0-16,-14 52 0 0,5-25-48 0,1-1-16 16,-1 2 0-16,-1-1 0 0,1-1-176 0,-1 0 192 15,-2-2-192-15,3 0 192 0,0-1-192 0,-1-1 192 16,2 2-192-16,-2 2 192 0,1-1-192 0,-1-1 160 15,2 1-160-15,-1 1 160 0,0 1-32 0,-1 2-128 16,1 0 192-16,-1 0-64 0,0 1-128 0,1 0 160 16,0 1-160-16,1-4 160 0,-1-2-160 0,1 2 0 0,-2 1 0 0,6-14 128 15,-1-1-128-15,0 3 0 0,-1 0 0 0,0 4 128 16,6-20-128-16,-14 55 0 0,3-12 0 0,-3 8 0 16,0 2 0-16,0 1 128 0,-2-2-128 0,2-2 0 15,1-2 0-15,-1-2 0 0,3-2 128 0,-2 0-128 16,0 0 0-16,1 1 0 0,-3-1 0 15,3 0 0-15,-1 1 0 0,0-3 0 0,1 2 128 0,-1-2-128 16,3 1 0-16,-1-2 0 0,-1 1 0 0,1-1 0 16,0-3 0-16,1-1 0 0,0-2 144 0,-1 3-144 15,-1 3 128-15,0-1-128 0,0-3 128 0,2-6-128 0,2-3 0 0,-2 2 144 16,-1 2-144-16,-2 3 0 0,0 4 144 0,2-6-144 16,1-3 0-16,-1-2 144 0,1 2-144 0,-1 3 0 15,-2 8 0-15,-1 5 128 0,0 4-128 0,-2 0 0 16,-1 7 0-16,-1-1 0 15,1 0 0-15,-1-7 0 0,2-1 128 0,1-4-128 0,-1 0 0 0,0-2 0 16,-1 2 0-16,1 0 0 0,-1 1 0 0,-2 0 0 16,2 2 0-16,-1-1 0 15,1-1 0-15,-1 1 0 0,1-1 0 0,0-3 0 0,0 1 0 0,0-4 0 16,1-2 128-16,2-3-128 0,1 1 0 0,1 0 0 16,-2 4 0-16,-1 0 0 15,1 4 0-15,-1-2 0 0,1 1 0 0,0-7 0 0,4-7 0 0,-2-2 0 0,1 2 128 0,1-5-128 16,2-5 0-16,-2 3 0 0,0 3 0 0,-1 0 0 15,-1 6 0-15,-5 10 0 0,-2 12 0 0,-4 6 0 16,-2 4 0-16,-1-3 0 16,1-2 128-16,1-5-128 0,2-4 0 0,1-3 0 0,1-1 0 0,1-2 128 15,0 2-128-15,2-1 0 0,3-5 0 0,-1 1 0 16,-2 1 0-16,1 1 128 0,-1-2-128 0,2 0 0 0,-1-1 0 0,1-3 0 16,-1-4 128-16,2-3-128 0,0 1 0 0,0-4 0 15,1 1 0-15,0-2 0 0,1 0 0 0,-4 2 0 16,-1 8 128-16,-3 6-128 0,-2 2 0 0,-1 3 0 15,-2 1 0-15,1-3 0 16,3-2 0-16,-2-4 128 0,2-2-128 0,1-1 0 0,0-1 496 0,0-1 16 16,3-1 0-16,-1-1 0 15,1 0-384-15,0-1-128 0,-1 0 0 0,1 0 0 16,0 1 0-16,3-2 0 0,4-5 0 0,-3 2 0 0,-1 4 0 0,-1 0 0 16,-2 1 0-16,-2 0 0 0,-1-1 0 0,2-2 0 0,-2 1 0 0,6-9 0 15,1-5 0-15,4-3 0 0,0 0 0 0,-2 2 0 31,-1 0 0-31,1 1 0 0,-7 7 0 0,-5 7 0 0,-5 5 0 16,-2 2 0-16,2 1 0 0,1-3 0 0,2 1 0 0,1 0 0 0,0-1 0 0,1-4 0 16,1 0 0-16,0-2 0 0,0-2 0 0,1 0 0 15,-1-1 0-15,1 0 0 0,1 0 0 0,1 0 0 16,0-2 0-16,2-7 0 0,3-3 0 0,1-1 0 16,1 2 0-16,-2-1 0 0,-3 5 0 0,-2 4 0 15,-3 3 0-15,-4 2 0 0,-2 1 0 0,0-2 0 0,2 1 0 0,4-2 0 31,1-2 0-31,1 1 0 0,0-2 0 0,0 0 0 0,-1 0 0 0,1 1 0 16,-2-3 0-16,0 0 0 16,1-2 0-16,1 0 0 0,1-2 0 0,0 1 0 15,1-1 0-15,1-1 0 0,-1 0 0 0,1-1 0 16,0 0 0-16,3-5 0 0,4-2 0 0,0 0 0 16,0-1 0-16,1 0 0 0,1-1 0 0,0 1 0 15,-2 1 0-15,0 0 0 0,0-1 0 0,0 2 0 16,0 2 0-16,-5 1 0 0,-4 1 0 0,-5 3 0 15,0 2 0-15,0-1 0 0,3-1 0 0,1-1 0 0,-1 0 0 0,3-2 0 16,1 0 0-16,0-1 0 0,3-1 0 0,-1 1 0 16,1-3 0-16,2 1 0 0,-2 1 0 0,2-1 0 15,4-2 0-15,-2-2 0 0,-1 3 0 0,-1-1 0 16,0-1 0-16,0 1 0 0,2-2 0 0,-1 1 0 16,1 0 0-16,-1 0 0 0,1-1 0 0,-3 0 0 15,2 2 0-15,0-1 0 0,-2 1 0 0,0 0 0 16,1-1 0-16,-3 2 0 0,1-1 0 0,0 0 0 15,-1 1 0-15,-1 0 0 0,-1 0 0 0,2 0 0 16,-1-1 0-16,0-1 0 0,1 2 0 0,-1-1 0 16,2 1 0-16,2-3 0 0,-3 2 0 0,3-1 0 0,-2 0 0 0,1-1 0 15,-1 0 0-15,1 0 0 0,0 2 0 0,1 0 0 16,-1-1 0-16,0 1 0 0,0 0 0 0,1-1 0 16,-1 2 0-16,0-1 0 0,-1 1 0 0,0 2 0 15,-1-2 0-15,0 1 0 0,1-1 0 0,2 2 0 16,-1-2 0-16,-1-2 0 0,0 2 0 0,-1 1 0 15,1-1 0-15,2 0 0 0,0-2 0 0,1 2 0 0,0 0 0 0,-1 0 0 16,0 2 0-16,-2 1 0 0,-1-2 0 0,1 1 0 16,-1 1 0-16,-2-2 0 0,0 2 0 0,-1 0 0 15,-1 0 0-15,-1 1 0 0,-2 2 0 0,-1 0 0 32,1-1-496-32,-1 1-80 0,2 1-32 0,-2 0 0 0,2 0 416 0,3-1 192 0,2-2-160 0,1 1 160 15,-1 0-128-15,0 0 128 0,1-1 0 0,1-1-144 16,0 1 144-16,-2-2 0 0,2 1 0 0,-2 1 0 15,1-1 0-15,-2 0 0 0,1-2 0 0,1 2 0 16,-2 0 0-16,-1 0 0 0,-2 0 0 0,0 1-128 0,0-1 128 16,-2 0 0-16,-1 2 0 0,-1-2 0 0,-1 2 0 0,1-2 0 15,0-2 0-15,1 1-128 0,0-1 128 0,1 0 0 16,-1 0 0-16,2-1 0 16,3 0 0-16,-1 0 0 0,-1-2 0 0,2 1 0 15,0 1 0-15,-2-1 0 0,0 1 0 0,0-2 0 0,2 1 0 0,0 0 0 16,-2-1 0-16,0 1 0 0,0 0 0 0,-1 1 0 15,0 1 0-15,0-1 0 0,1 0 0 0,-1 0 0 16,-2 2 0-16,1-2 0 0,-1 4 0 0,-1-2 0 0,1-1 0 16,-1 2 0-16,2 0 0 0,-1 0 0 0,2 0 0 0,0 0 0 15,1 0 0-15,0-1 0 0,0 1 0 0,1 0 0 32,0 0 0-32,1 0 0 0,0 0 0 0,-1-2 0 0,2 1 0 0,0 1 0 0,-1-2 0 0,0 2 128 15,-2 0-128-15,0 1 0 0,0 1 0 0,1-1 0 16,-1 0 0-16,-1 1 0 0,1-1 0 0,-1-1 0 15,2 0 0-15,-1-1 0 0,2 1 0 0,0-1 0 16,1-2 0-16,0 0 0 0,1-1 0 0,1-2 0 16,1 2 0-16,-1-2 0 0,3-1 0 15,-1-1 128-15,3 3-128 0,-3-4 0 0,2 2 128 0,0-2-128 0,-2 2 0 0,0 0 128 16,1 0-128-16,-1 1 0 0,-1-1 0 0,0 1 128 16,1 0-128-16,0-1 0 0,1 1 0 0,-1-1 0 15,0 3 0-15,0-2 128 0,2 0-128 0,-2-1 0 16,2 0 0-16,0 0 0 0,1 0 0 0,-1-1 0 15,-1 1 0-15,1 2 128 0,0-3-128 0,1 1 0 32,0 1 0-32,1 1 0 0,2-1 0 0,-1-1 0 0,1 1 0 15,-2 0 0-15,5 0 0 0,-1-1-128 0,2 2 128 0,0-3-192 32,1 0-400-32,1-1-96 0,1 1-16 0,0-1 0 15,0 0-464-15,0-1-112 0,0 0 0 0,0 0-16 16,0 0-272-16,0-1-48 0,-1-2-16 0,1-1-18704 0</inkml:trace>
  <inkml:trace contextRef="#ctx1" brushRef="#br0" timeOffset="114568.83">21742 13285 4607 0,'16'-3'192'0,"-9"1"64"0,0 2-256 0,0-1 0 0,-1 1 0 0,-3 0 0 0,-1 0 1664 0,4 0 272 0,3 1 64 0,-1 2 16 0,-1 3 880 0,-4 1 176 16,-2 1 48-16,-3 4 0 0,-4 2-64 0,-4 0-16 15,0 3 0-15,-4 3 0 0,0-1-1088 0,-3 3-224 16,0 2-32-16,0-3-16 0,0 0-832 0,-3 0-160 16,2 2-48-16,-3-2 0 0,2 2-208 0,1-4-48 15,0 3-16-15,1-4 0 0,0 0-112 0,1 1 0 16,1-4-16-16,-1 1 0 0,3 1-80 0,1-3-16 0,-1 0 0 0,2-1 0 15,1-2 32-15,1-1 0 0,2-2 0 0,2 1 0 16,0-2 48-16,2-1 16 0,3-2 0 0,-1 0 0 16,1-3 0-16,1 1 0 15,2-1 0-15,2 1 0 0,0 0 16 0,4 0 16 0,2-1 0 0,5-1 0 16,0 0 0-16,6 0 0 0,3-1 0 0,1 1 0 16,-4-2-16-16,6 2 0 0,9-1 0 0,4 0 0 0,1-1 0 0,1 2 0 15,-1-1 0-15,-4 1 0 16,-38 0 48-16,71 3 0 0,-71-3 0 0,56 2 0 0,-56-2 16 0,39 3 0 15,-21-1 0-15,-2-1 0 0,-2 1-64 0,-3-2-16 16,0 1 0-16,-2 0 0 0,-1 1 0 0,-1 1 0 16,-1-2 0-16,0-1 0 0,-2 1-80 0,0-1-16 15,-1 0 0-15,0-2 0 0,1 2-144 0,-3-2 0 16,2 1 144-16,-1-1-144 0,-1 1 0 0,0 0 0 16,-1-2 0-16,-1 0 0 0,0 1-192 0,-2 0-64 15,0 0-16-15,-1-2 0 16,-1 1-1024-16,0 0-208 0,-1-1-32 15,-1 1-16-15,0 0-368 0,0 1-64 0</inkml:trace>
  <inkml:trace contextRef="#ctx1" brushRef="#br0" timeOffset="129278.97">24830 12917 12895 0,'0'-1'1152'0,"0"-1"-928"0,3 2-224 0,-3 0 0 0,0 0 1248 0,0-1 208 0,0-2 32 0,0 0 16 15,0 1 1360-15,0-3 272 0,0 4 48 0,-1-2 16 16,-1 2-896-16,1 1-192 16,-2 1-16-16,2 2-16 0,-2-2-864 0,0 4-192 0,2 0-16 0,-2 1-16 31,0 1-448-31,0 0-96 0,-1 3 0 0,-2 0-16 15,2 2-128-15,0 1-32 0,-2 1 0 0,1 2 0 16,-1 2-112-16,0 2-32 0,6-20 0 0,-5 45 0 0,5-45-128 0,0 0 0 16,7 61 0-16,-7-61 128 0,0 0-128 0,0 0 0 15,43 65 0-15,-43-65 0 0,0 0 0 0,54 28 128 16,-54-28-128-16,0 0 128 0,59 9 16 0,-37-11 0 16,-1-2 0-16,0 1 0 0,-1-1 64 0,0-2 16 15,-2-1 0-15,-2 0 0 0,-2 1 80 0,-2-1 16 0,1-1 0 16,0-5 0-16,-1 1 144 0,0-3 48 0,-1-2 0 0,-2-2 0 15,-1-4 64-15,-4-2 0 0,-1-2 16 0,-1-1 0 16,-2 4-176-16,-2-2-32 16,-1 1-16-16,0 2 0 0,-1 2-144 0,0 1-32 0,-2 3 0 0,2 3 0 15,0 4 0-15,0 2-16 0,1 1 0 0,1 4 0 16,1 0-176-16,1 4 0 0,0 1 144 0,0 2-144 16,1 4 0-16,1 5 0 0,-2-13 0 0,0 0 0 15,7 62 0-15,-7-62 0 0,7 61 0 0,-7-61 0 16,6 82 0-16,-6-82-128 0,5 92 128 0,-2-44 0 15,0 0-176-15,-3-48 176 0,10 93-208 0,-10-93 80 0,14 88 0 16,-14-88 0-16,15 82 0 0,-15-82 0 0,19 72 128 0,-19-72 0 16,17 66 0-16,-17-66-128 0,8 57 128 0,-8-57 0 15,0 0 0-15,0 66 0 0,0-66 0 0,-7 33 0 16,0-18 0-16,0-1 0 0,-4-1 0 0,1-3 0 16,-1 0 0-16,-1-3 0 0,2 0 0 0,-2-2 128 15,-2-3-128-15,-1 1 0 0,3-3 256 0,-2-2 0 16,-3-2-16-16,0-2 0 0,-3-2 304 0,0-2 64 15,2-3 16-15,-1 1 0 0,1 0-128 0,1 0-32 0,0-1 0 0,3 0 0 16,0 0 16-16,1 2 0 0,2 0 0 0,1 0 0 16,0 1-352-16,2 3-128 0,-1 0 0 0,2-2 0 31,1 2-384-31,2 1-80 0,0 2-16 0,2 1 0 16,2-2-1056-16,3 0-224 0,0 3-32 0,3-3-14080 0,1 1-2816 0</inkml:trace>
  <inkml:trace contextRef="#ctx1" brushRef="#br0" timeOffset="129600.58">25711 13365 34095 0,'11'-3'1504'0,"-7"2"320"0,0-1-1456 0,2 1-368 0,1 1 0 0,-1 0 0 0,1 0 1600 0,4-1 240 0,6 1 48 0,7 1 16 0,-24-1-624 0,58 4-128 15,-58-4-32-15,61 2 0 0,-61-2-336 0,42 2-64 0,-42-2-16 0,38 2 0 16,-19-2-192-16,-4 0-32 0,-1 0-16 0,-1 0 0 16,0 1-144-16,1-1-48 0,-2 0 0 0,1 0 0 15,-2 0-272-15,-1-1 128 0,-1 1-128 0,-2 0 0 16,-3 0 0-16,0 0 0 15,1 0-160-15,-3-2 160 16,3 2-1088-16,-2 0-80 0,-1-1-32 0,0-2-19792 0</inkml:trace>
  <inkml:trace contextRef="#ctx1" brushRef="#br0" timeOffset="130231.9">26814 12900 23039 0,'-3'-1'2048'0,"0"1"-1648"0,0 0-400 0,2-2 0 15,1 2 2256-15,-2 2 368 0,2-2 80 0,-1 1 16 16,-2 4-368-16,-1 0-80 0,-2 2-16 0,1 3 0 16,0-1-1376-16,3-1-288 0,2-8-48 0,0 0-16 15,0 0-256-15,-12 47-48 0,12-47-16 0,0 0 0 16,-7 53-208-16,7-53 176 0,0 0-176 0,0 0 160 16,0 0-160-16,0 0 0 0,19 68 0 0,-19-68 0 15,0 0 176-15,52 47-48 0,-52-47-128 0,56 21 192 0,-25-17 64 0,1-2 16 16,0-4 0-16,-2-2 0 0,-3-4 160 0,-3-4 16 15,-2 0 16-15,1-3 0 0,-1 1 160 0,0-1 16 16,-7-4 16-16,-5-2 0 0,-6-3-80 0,0-1-32 16,4 1 0-16,-1 0 0 0,-3-3-16 0,-1 0 0 15,-2 0 0-15,-2-1 0 0,-6 1-96 0,2 4-32 0,5 6 0 0,2 2 0 16,-2 4-16-16,-3 1 0 0,-6 4 0 0,2 5 0 16,2 2-224-16,-1 6-160 0,0 4 192 0,1 2-192 15,1-2 0-15,4-11 0 0,-10 43 0 0,10-43 0 16,-9 78 0-16,9-78 0 15,-10 97 0-15,10-97 0 0,-4 102-192 0,4-102 192 16,16 92-208-16,-16-92 80 0,7 87 128 0,-7-87-160 0,12 74 160 16,-12-74-160-16,15 63 160 0,-15-63 0 0,12 69 0 0,-12-69 0 15,6 68 0-15,-6-68 0 0,-9 61 0 0,9-61 0 16,-18 55 0-16,18-55 0 0,-20 45 0 0,8-28 0 16,-1-1 0-16,-4-3 0 0,-1-2 0 0,-1-4 0 15,-1-3 0-15,-2-1 0 0,-4-2 128 0,1-2-128 0,2-2 368 0,1-1 0 16,1 0 0-16,-2-3 0 0,-1 0 144 0,-2-2 16 15,4-1 16-15,8 3 0 16,5 1-816-16,1 1-176 0,-1-4-16 0,1-2-16 16,-2-6-944-16,1-6-192 0,5-1-48 0,0-1-22112 0</inkml:trace>
  <inkml:trace contextRef="#ctx1" brushRef="#br0" timeOffset="130559.07">27020 12006 24879 0,'13'-4'1088'0,"-12"2"256"0,-2 2-1088 0,2 0-256 0,2 2 0 0,-2-1 0 0,1 1 1664 0,-4 0 288 0,-2 5 48 0,-2 3 16 0,-3 6 512 0,-3 2 96 32,0 2 32-32,-1 4 0 0,-1 3-1600 0,-2 0-320 0,-2 4-64 0,-1 0-16 0,3 0-432 0,-1 0-96 15,0 2 0-15,1-4-128 16,2-2 0-16,14-27 0 0,-13 40 0 0,13-40 0 0,0 0 0 0,0 0 0 16,0 0 0-16,0 0 0 15,0 0-336-15,0 0-80 0,0 0-16 0,0 0-12448 16,0 0-2496-16</inkml:trace>
  <inkml:trace contextRef="#ctx1" brushRef="#br0" timeOffset="130817.6">26924 12022 35935 0,'0'-8'1600'0,"1"7"320"0,5 0-1536 0,-2 3-384 0,-1 0 0 0,0 1 0 15,1 0 1168-15,5 4 176 16,-9-7 16-16,0 0 16 0,66 53-224 0,-66-53-32 15,61 53-16-15,-61-53 0 0,62 53-128 0,-62-53-16 0,62 53-16 0,-62-53 0 16,59 50-256-16,-59-50-48 0,61 48-16 0,-61-48 0 16,58 46-160-16,-58-46-16 0,50 36-16 0,-50-36 0 15,0 0-96-15,57 34-16 0,-57-34 0 0,0 0 0 16,0 0-144-16,44 19-48 16,-38-19 0-16,-2 0 0 0,-1-2-128 0,0-2-176 0,1 0 48 0,-5-3 0 31,-4 0-976-31,-2-2-192 0,3 1-48 0,-3-2-13616 15,-3 1-2720-15</inkml:trace>
  <inkml:trace contextRef="#ctx1" brushRef="#br0" timeOffset="131246.87">24500 12451 18431 0,'-18'16'1632'0,"2"-4"-1312"0,2 0-320 0,3-1 0 0,-1 2 2064 0,-12 13 352 0,-20 21 64 0,-21 25 16 16,-18 24-416-16,-6 14-80 15,6-2-16-15,9-7 0 0,11-7-896 0,15-8-192 0,15-10-48 0,9-7 0 16,9-1-48-16,6-6-16 0,8-5 0 0,4-3 0 15,-3-54-128-15,18 98-16 0,-18-98-16 0,18 89 0 16,-18-89-176-16,30 81-48 0,-30-81 0 0,0 0 0 16,32 75-256-16,-32-75-144 0,0 0 160 0,40 54-160 15,-40-54-144-15,64 42-128 0,-5-14-32 0,19-1-19136 16</inkml:trace>
  <inkml:trace contextRef="#ctx1" brushRef="#br0" timeOffset="131691.99">27598 11981 29487 0,'10'0'2624'0,"0"1"-2112"0,-2 2-512 0,-1 0 0 16,2 2 1296-16,5 1 160 0,-14-6 16 0,55 30 16 15,-55-30 32-15,87 56 0 0,-36-12 0 0,4 10 0 16,-7 8-800-16,-5 6-144 0,-7 2-48 0,-9 5 0 15,-8 0-96-15,-11 1-32 0,-6 3 0 0,-8 2 0 0,-7 1-80 0,-4 0-32 16,-4-2 0-16,-2-3 0 0,2-5-128 0,1-12-32 16,5-13 0-16,1-3 0 0,1 0 96 0,0-1 16 15,1 4 0-15,0-2 0 0,12-45 208 0,-15 77 32 16,15-77 16-16,-3 53 0 0,3-53-240 0,0 0-32 16,0 60-16-16,0-60 0 0,0 0-208 0,0 0 0 15,0 0 0-15,0 0 0 0,0 0-192 0,0 0-128 0,0 0-16 0,0 0-16 31,49 29-864-31,-36-46-192 0</inkml:trace>
  <inkml:trace contextRef="#ctx1" brushRef="#br0" timeOffset="132041.18">28132 11784 29487 0,'17'-5'1296'0,"-10"2"288"0,1 1-1264 0,2-1-320 16,1 2 0-16,1 0 0 0,3 1 992 0,9-2 144 16,14-1 16-16,15-1 16 0,6 1 624 0,0 2 128 15,1 1 32-15,-5 3 0 0,-2 1-1024 0,-6 4-208 16,-3 4-32-16,-44-12-16 0,63 28-240 0,-63-28-48 15,0 0-16-15,39 58 0 0,-39-58-144 0,0 0-32 16,-7 65 0-16,-3-42 0 0,0-4 64 0,0 1 0 16,-1-3 0-16,2-1 0 0,3-2 112 0,4 0 16 0,0-3 16 0,2-11 0 15,0 0 304-15,0 0 64 0,0 0 16 0,50 51 0 16,-50-51-208-16,45 13-32 16,-18-9-16-16,2-1 0 0,4 0-272 0,1-1-48 0,2 1-16 0,1 0 0 15,4 3-528 1,-6 1-112-16,-35-7-32 0,57 22-22560 0</inkml:trace>
  <inkml:trace contextRef="#ctx1" brushRef="#br0" timeOffset="135534.81">21217 15178 23951 0,'1'-7'2128'0,"1"0"-1696"0,1-1-432 0,-2 3 0 0,-1 1 2032 0,1-6 320 15,1-9 64-15,1-9 16 16,-1-9-96-16,-2-4-16 0,-1 2 0 0,-5 2 0 0,-1 2-1312 0,-3 2-272 16,1 5-48-16,-7 1-16 0,-1 2-160 0,-3 4-48 15,-2 1 0-15,-1 3 0 0,2 4-160 0,-7 0-48 16,-6 1 0-16,-6 0 0 0,-2 2-256 0,-2 2 128 16,-1 2-128-16,-2 4 0 0,2 4 0 0,-2 5 0 15,-1 5 0-15,2 6 0 0,2 6 0 0,3 4 0 0,6 1 0 0,1 7 0 16,-2 8 0-16,4 6 0 0,4 5 0 0,4 3-144 15,2 1 0-15,6-1 0 0,6 1 0 0,10-59 0 16,1 103-128-16,-1-103-32 0,25 82 0 0,-25-82 0 16,46 68 176-16,-46-68 128 0,52 51-192 0,-52-51 192 15,72 47 0-15,-27-26 0 16,5-1 0-16,-1-4 0 0,1-1 272 0,-8-6 16 0,-7-3 0 0,-2-3 0 0,-1-2 160 16,-4-3 48-16,-1-6 0 0,-1-3 0 0,-4-2 192 0,1-2 32 31,-3-2 16-31,-1-3 0 0,-3 0 80 0,-3-1 16 0,-1-3 0 0,-3-4 0 0,-1-3-64 0,-2-4 0 15,-2-1 0-15,-1 0 0 0,0-3-192 0,-3 0-64 16,0-2 0-16,-3-6 0 16,0-2-16-16,-1 1-16 0,-2 5 0 0,-1 5 0 15,-1 6-864-15,-3 2-192 16,-1 6-16-16,1 3-16 0,-2 4-608 0,2 4-128 0,2 2-32 0,0 2 0 16,-4 2-352-16,-3 3-80 0,-1 3-16 0,-5 3-12448 0,-5 7-2480 0</inkml:trace>
  <inkml:trace contextRef="#ctx1" brushRef="#br0" timeOffset="136138.38">18784 14791 23951 0,'10'-23'1056'0,"-6"12"224"0,1-2-1024 0,-2 2-256 0,-2 4 0 0,0-1 0 0,1-1 1664 0,-2-7 288 0,0-8 48 0,-4-7 16 16,-6-3 112-16,-9 3 32 0,-3 6 0 0,-7 5 0 15,-4 3-1120-15,-11 7-208 0,-7 7-64 0,-8 5 0 16,-9 5-368-16,-3 7-80 0,8 1 0 0,-7 11-16 16,0 10-176-16,-1 7-128 0,9 5 144 0,1 7-144 15,3 8 128-15,9 4-128 0,8 2 0 0,11 5 144 16,8 3-144-16,14 0 0 0,11-5 0 0,14-5 0 15,14-3-192-15,10-9-32 0,9-5 0 0,6-8 0 16,6-5 224-16,2-8-192 0,0-2 192 0,-1-4-192 0,2-3 432 0,9-2 80 16,7-1 32-16,-1-9 0 0,-10-3 240 0,-12-4 48 15,-6-2 16-15,4-5 0 0,7-5 224 0,3-5 32 16,-3-2 16-16,-10-6 0 0,-12 0 160 0,-5-5 48 16,-4 1 0-16,-5-6 0 0,-2-4-80 0,-6-4-16 15,-4-3 0-15,-5-3 0 0,-3-1-368 0,-4 3-80 16,-3 1-16-16,-6-6 0 0,-5-6-448 0,-3 1-96 15,-3 4-32-15,-3 3 0 0,-2 9 0 0,-2 6 0 0,-2 4 0 0,-2 3 0 16,1 3 0-16,-3 4 0 0,-1 6 0 0,0 3 0 31,2 5-1568-31,-4 5-304 0,2 2-64 0,-1 6-16 16,-2 7-288-16,0 9-48 0</inkml:trace>
  <inkml:trace contextRef="#ctx1" brushRef="#br0" timeOffset="138199.93">24176 14385 11055 0,'-11'-3'976'0,"5"2"-784"0,8 1-192 0,2 0 0 0,-3 0 1616 0,1-2 288 15,-2 1 48-15,4-2 16 0,10-1 1312 0,7-2 272 16,12 1 48-16,7-2 16 0,9 0-960 0,13-1-192 15,17-1-32-15,23-1-16 0,24-2-1248 0,12 0-240 16,8-2-48-16,20 1-16 0,28 3-160 0,13 1-16 0,15 4-16 0,1-1 0 16,-6 3-240-16,3 3-48 0,5 0-16 0,-2 2 0 15,-7-1-32-15,6 1 0 0,8-1 0 0,-10 2 0 16,-15 0-32-16,-9-2-16 0,-6-1 0 0,-14-1 0 16,-10-1-112-16,-21-2-32 0,-19 0 0 0,-22-3 0 15,-19 0-144-15,-14-5 0 0,-13 1 0 0,-23-2 0 16,-18 1 0-16,-25-4 0 0,-21 1 0 0,-44-7-22032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8:00:29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13545 17865 16575 0,'0'0'1472'0,"0"1"-1168"0,0 1-304 0,0-1 0 0,0 0 1104 0,0 2 176 0,1 1 16 0,-1 3 16 0,0-7 656 0,0 0 128 0,0 0 16 0,0 0 16 16,10 68-304-16,-10-68-64 0,0 0-16 0,0 0 0 0,10 67-784 0,-10-67-144 31,0 0-48-31,0 0 0 0,13 75-320 0,-13-75-80 16,0 0-16-16,0 0 0 0,17 66-224 0,-17-66-128 15,0 0 128-15,0 0-128 0,0 0 0 0,18 65 0 16,-17-57 0-16,1-2 0 0,-4 0 0 0,1-1 0 16,0 0 0-16,-4-3-128 15,1 0-1328-15,0-5-256 0</inkml:trace>
  <inkml:trace contextRef="#ctx0" brushRef="#br0" timeOffset="393.68">14833 17875 25791 0,'2'-10'1152'0,"-2"4"224"0,1 3-1104 0,0 2-272 0,1 2 0 0,-2 1 0 0,1 0 384 0,1 3 0 15,-2 2 16-15,0-7 0 0,0 0 544 0,0 0 96 16,0 0 32-16,-7 72 0 0,7-72 240 0,0 0 48 16,-10 58 16-16,10-58 0 0,0 0-608 0,0 0-112 15,-13 73-16-15,13-73-16 0,0 0-208 0,0 0-32 16,0 0-16-16,-11 62 0 0,11-55-240 0,-2 0-128 16,4-1 160-16,-2-2-160 15,1-1-288-15,-1-1-160 0,2-1-16 0,-2-2-16800 0</inkml:trace>
  <inkml:trace contextRef="#ctx0" brushRef="#br0" timeOffset="856.2">16609 17873 14735 0,'1'2'1312'0,"-1"-1"-1056"0,0 0-256 0,0 1 0 0,0-1 1136 0,0 2 160 16,-1 0 48-16,-2 3 0 15,3-6 1216-15,0 0 240 0,0 0 48 0,0 0 16 0,-20 53-432 0,20-53-96 16,0 0-16-16,0 0 0 0,0 0-1248 0,0 0-256 15,-11 69-48-15,11-69-16 0,0 0-512 0,0 0-112 16,0 0 0-16,0 0-128 0,0 0 0 0,0 0 0 16,31 56 0-16,-27-54 0 31,-2 0-736-31,-1-1-48 0,-1-1-16 0,-1 0-16672 0</inkml:trace>
  <inkml:trace contextRef="#ctx0" brushRef="#br0" timeOffset="1283.93">18461 17961 22111 0,'-6'-3'976'0,"2"2"208"0,1 1-944 0,3 1-240 0,0 0 0 0,0 1 0 0,2-1 1200 0,-1 2 192 0,0 1 32 0,1 3 16 16,-2-7 672-16,0 0 144 0,0 0 32 0,0 0 0 15,0 0-528-15,0 0-96 0,20 70-32 0,-20-70 0 16,0 0-992-16,0 0-208 0,0 0-48 0,0 0 0 16,28 60-208-16,-23-51-48 0,0-1-128 0,0 1 192 15,0-1-192-15,-1-1 0 0,-1-1 0 0,-1 0 0 16,-2-2 0-16,2-1 0 0,-2 1 0 0,0-3-160 31,0 1-432-31,-2-2-96 0</inkml:trace>
  <inkml:trace contextRef="#ctx0" brushRef="#br0" timeOffset="1618">19608 17745 10127 0,'1'4'896'0,"-1"-1"-704"0,-1 2-192 0,-1 1 0 16,2-2 1120-16,0 0 192 0,0 2 32 0,0-6 16 15,0 0 272-15,0 0 48 16,-8 74 16-16,8-74 0 0,0 0 496 0,4 66 112 16,-4-66 0-16,0 0 16 0,0 0-608 0,23 64-128 15,-23-64-32-15,0 0 0 0,0 0-992 0,35 45-208 16,-35-45-32-16,0 0-16 0,0 0-304 0,0 0-176 0,0 0 32 0,37 35-15792 16</inkml:trace>
  <inkml:trace contextRef="#ctx0" brushRef="#br0" timeOffset="1951.13">21795 17948 33167 0,'-3'-4'1472'0,"-1"2"304"0,-1 4-1424 0,1-1-352 0,3 2 0 0,1 0 0 0,1 1 400 0,-2 3 16 16,1-7 0-16,0 0 0 0,0 0-288 0,0 0-128 15,8 85 0-15,-8-85 128 0,0 0 384 0,38 62 80 16,-38-62 16-16,33 38 0 15,-33-38-336-15,31 40-64 0,-31-40-16 0,0 0 0 16,34 49-192-16,-34-49 0 0,0 0 0 0,0 0 0 16,0 0-192-16,0 0-16 0,0 0-16 0,0 0-16288 15</inkml:trace>
  <inkml:trace contextRef="#ctx0" brushRef="#br0" timeOffset="2253.4">23719 17869 18431 0,'1'4'1632'0,"-2"-1"-1312"16,-2 1-320-16,1 0 0 0,0 2 2032 0,0 0 336 16,2-6 64-16,0 0 0 0,0 0-32 0,-15 65-16 15,15-65 0-15,0 0 0 0,-3 66-1088 0,3-66-208 16,0 0-64-16,0 0 0 0,25 72-640 0,-25-72-128 16,0 0-16-16,0 0-16 15,31 54-448-15,-31-54-96 0</inkml:trace>
  <inkml:trace contextRef="#ctx0" brushRef="#br0" timeOffset="4418">27497 16217 28559 0,'-2'-22'2544'0,"-1"3"-2032"0,-1 7-512 0,1 5 0 0,0 0 1440 0,-1-6 192 0,-5-14 32 0,-5-15 16 16,-7-18-624-16,-6-9-128 0,-4-6-32 0,-6 3 0 15,-5 2-16-15,-2 5-16 0,-1 4 0 0,-2 1 0 16,1 5-480-16,-7-3-112 15,-6 3-16-15,-9 5 0 0,-5 6 32 0,-6 4 0 0,-7 8 0 0,-3 8 0 16,-5 7-80-16,-5 8-16 0,-4 8 0 0,-4 12 0 16,-2 9-64-16,3 10 0 0,10 8-128 0,6 10 192 15,6 8-16-15,10 9-16 0,11 2 0 0,11 9 0 16,11 10-160-16,14 10 0 0,13 6 0 0,14 5 0 16,13-2 0-16,12 5 0 0,13 6 144 0,13-6-144 15,4-11 240-15,9-3-32 0,11-3 0 0,1-2 0 0,2-4-16 0,1-9 0 16,1-9 0-16,0-11 0 0,-3-10 80 0,7-6 16 15,3-2 0-15,1-7 0 0,-12-8 208 0,10-5 32 16,9-6 16-16,1-7 0 0,-6-6 96 0,-5-8 32 16,-9-7 0-16,-5-11 0 0,-2-11 336 0,-1-7 64 15,-2-10 16-15,-3-9 0 0,-4-8-112 0,0-21-16 16,-1-20 0-16,-6-12 0 0,-6-2-768 0,-11-3-128 16,-5 2-64-16,-11 6 0 0,-6 7 0 0,-10 8 0 0,-10 6 0 15,-9 6 0 1,-6 1-704-16,-14 8-128 0,-7 6-16 0,-17 6-16 15,-13 3-1232-15,-25 5-240 0</inkml:trace>
  <inkml:trace contextRef="#ctx0" brushRef="#br0" timeOffset="25951.18">25932 5260 29487 0,'-5'-8'2624'0,"2"3"-2112"0,1 3-512 0,2-1 0 0,0 0 288 0,0 0-48 0,2-1-16 0,-1-2 0 0,5-1 1392 0,2-3 288 15,4-2 48-15,2 0 16 0,4 1-944 16,2 1-176-16,3 0-32 0,5 2-16 0,6 1-416 0,2 0-64 16,5-1-32-16,0 3 0 0,3-2-32 0,0 1 0 15,0 0 0-15,0 1 0 16,-2 1-32-16,-3 1-16 0,0 0 0 0,-4 2 0 0,-1 1-208 0,-34 0 144 15,58 1-144-15,-58-1 128 0,49 3-128 0,-49-3 0 0,44 3 0 0,-44-3 0 16,37 1 0-16,-37-1-272 0,0 0 32 0,41 1-12432 16,-31 1-2496-16</inkml:trace>
  <inkml:trace contextRef="#ctx0" brushRef="#br0" timeOffset="26281.16">26058 5191 32255 0,'-3'3'2864'0,"2"2"-2288"32,2 1-576-32,2-2 0 0,0 0 0 0,1 4 0 0,-4-8-240 0,0 0 80 15,0 0 1328-15,54 90 272 0,-54-90 48 0,51 68 16 16,-51-68-288-16,58 72-48 16,-58-72-16-16,65 79 0 0,-65-79-672 15,62 80-144-15,-62-80-16 0,56 81-16 0,-56-81-48 0,43 79 0 16,-43-79 0-16,25 74 0 0,-25-74-16 0,13 76-16 0,-13-76 0 0,-2 69 0 0,2-69 32 0,-10 61 16 31,2-32 0-31,-3-2 0 0,-1-3 0 0,0-2 0 16,-1-5 0-16,-3-2 0 0,1-4 208 0,-4-1 32 0,0-3 16 0,-3-1 0 15,0-3 112-15,-2-2 0 0,-4-2 16 0,-2-2 0 16,-3-1-176-16,0-3-32 0,-1 0-16 0,3-2 0 16,1 2-176-16,3-3-16 0,2-1-16 0,3 0 0 15,5-1-224-15,5 2 0 0,2 0 0 0,6 1 0 31,4 0-896-31,2 1-128 0,4-1-32 0,3 1-13888 0,0 2-2784 0</inkml:trace>
  <inkml:trace contextRef="#ctx0" brushRef="#br0" timeOffset="26961.24">26886 5616 5359 0,'0'0'0'0,"0"0"0"0,0 0 0 0,0 0 0 0,0 0 0 0,0 0 0 16,1 0 0-16,-1 0 0 0,2 0 0 0,0 0 0 16,1 0 0-16,0 0 0 0,0 0 0 0,0 0 0 15,0-1 0-15,-2 1 0 0,2 0 0 0,-3-2 0 16,1 2 0-16,1-1 0 0,-1-1 0 0,-1 0 0 16,1-1 432-16,1 0 16 0,-2-1 16 0,1 0 32 15,1-1 2544-15,-1 1 512 0,1-2 96 0,-1 1 64 16,0 0-272-16,1 0-48 0,-1-1-16 0,1 2 0 15,-2 0-1408-15,1 1-288 0,0-1-48 0,-1-1-16 0,2 3-720 0,-2 0-128 16,1-1-48-16,1 2 0 16,-2 1-368-16,1-1-80 0,1 1-16 0,-1-2 0 0,0 2-128 0,2-1-128 15,0 1 192-15,1-2-192 0,-1-1 128 0,1 2-128 16,1 0 0-16,-1-2 0 0,0 0 144 0,0-1-144 16,2 0 0-16,-2-1 144 0,2 1-144 0,-2-2 192 15,0 2-192-15,0-2 192 0,2-1-64 0,0 0-128 16,-1-3 192-16,1 1-64 0,0-1 16 0,-1 1 0 15,0 1 0-15,-3 2 0 0,0 0 0 0,-2 2 0 0,0 0 0 16,-2 3 0-16,1 1 96 0,-3 2 16 0,-2 3 0 0,-2 2 0 16,-1 3-32-16,-2 2 0 0,0 5 0 0,-4 4 0 15,0 6-48-15,-3 4-16 0,1 3 0 0,0 3 0 16,0 1-160-16,3 2 192 0,1 1-192 0,2-2 192 16,2-1-192-16,2-2 0 0,1-2 144 0,2-2-144 15,4-32 0-15,-6 58 0 0,6-58 0 0,-1 51 128 16,1-51 64-16,0 46 0 0,0-46 16 0,0 0 0 15,4 58 48-15,-4-58 0 0,0 0 0 0,0 0 0 0,0 0-256 0,16 60 176 16,-16-60-176-16,0 0 160 0,0 0-160 0,0 0 0 16,0 0-192-16,0 0 192 15,0 0-912-15,0 0-64 0,0 0-16 0,51 20-19472 16</inkml:trace>
  <inkml:trace contextRef="#ctx0" brushRef="#br0" timeOffset="27515.15">27122 5870 33167 0,'-7'-2'1472'0,"4"0"304"0,0 2-1424 0,0 0-352 0,2 2 0 0,-1-1 0 0,1 2 1456 0,0 1 208 0,-4 5 64 0,2 3 0 16,1 5-560-16,2-17-96 0,0 0-32 0,0 62 0 16,0-62-544-16,0 0-112 0,10 64-32 0,-10-64 0 15,0 0-192-15,21 61-32 0,-21-61-128 0,0 0 192 16,35 52-192-16,-35-52 0 0,0 0 128 0,0 0-128 15,57 44 0-15,-57-44 0 0,0 0 0 0,50 12 0 16,-31-12 0-16,-2-2 0 16,0-3 0-16,-2 0 0 0,1-1 128 0,-2-2-128 0,0-4 0 0,-1-3 144 15,-2 2 96-15,-1-2 16 0,0-4 0 0,-3-2 0 0,0-3 128 0,-3-1 16 16,-1 1 16-16,-3 1 0 0,0 2 64 0,-3 0 16 31,-1 2 0-31,0 4 0 0,-3 3 16 0,2 4 0 0,0 4 0 0,0 1 0 0,1 0-224 0,0 4-32 16,1 4-16-16,-1 2 0 15,1 3-240-15,2 4 0 0,-1 3 0 0,2 2 0 16,0-19 0-16,0 0-192 0,10 68 192 0,-10-68-208 0,0 0-96 0,26 74-16 16,-26-74 0-16,0 0 0 0,43 62 80 0,-43-62 16 15,0 0 0-15,54 41 0 0,-54-41 224 0,0 0-192 16,58 14 192-16,-38-14-192 0,0-3 192 0,-1-1 0 0,0-2 0 16,-1-1 0-16,-2-1 0 0,-1-2 0 15,-2 0 176-15,-2 0-48 0,-2-1 160 0,-1-3 32 0,-1-3 16 0,2-3 0 16,-5-3 208-16,0-2 32 0,-2-3 16 0,-2-4 0 15,-5-3 0-15,1 1 0 0,-2 2 0 0,-1 1 0 16,-1 1-112-16,-1 0-32 0,0 1 0 0,-1 0 0 31,1 1 128-31,-1 4 32 0,2 3 0 0,-1 1 0 16,1 0-480-16,-1 2-128 0,1 3 0 0,1 0 0 16,0 3-832-16,0 2-192 0,0 3-48 0,1 2 0 15,0 3-448-15,1 0-80 0,-2 5-32 0,-2 4-13712 16,1 3-2736-16</inkml:trace>
  <inkml:trace contextRef="#ctx0" brushRef="#br0" timeOffset="27816.21">27783 5530 18431 0,'11'-16'1632'0,"-4"8"-1312"0,2 1-320 0,-1 1 0 0,-2 2 832 0,-2 1 112 0,0 2 16 0,5-4 0 15,3 1 2688-15,5 0 560 0,2 3 96 0,-1 2 32 16,-18-1-2288-16,0 0-448 16,0 0-80-16,64 49-32 0,-64-49-752 0,0 0-160 0,41 95-16 0,-41-95-16 15,21 88-112-15,-21-88-32 0,13 100 0 0,-11-45 0 16,-2 0-112-16,0-1-32 0,-1-2 0 0,-2-1 0 16,0 0-16-16,1-6-16 0,-3-3 0 0,5-42 0 15,-7 70 224-15,7-70 32 0,-7 51 16 0,3-32 0 16,-2-2 0-16,1-1 0 0,-2-3 0 0,-2-4 0 15,1 1-192-15,-1 0-48 0,1-3 0 0,1-1 0 0,0-2-400 0,-1 0-96 16,1-2-16-16,2-2 0 16,1 0-1152-16,-1-3-256 0</inkml:trace>
  <inkml:trace contextRef="#ctx0" brushRef="#br0" timeOffset="29038.67">29396 4935 17503 0,'0'-4'1552'0,"0"1"-1232"0,1 2-320 0,1-1 0 16,1 2 896-16,-2-1 112 0,1-2 16 0,0 0 16 15,1-1 2208-15,0 3 432 0,1 2 96 0,-1 3 0 16,1 5-2704-16,-4-9-560 0,0 0-96 0,7 62-32 16,-7-62 448-16,6 68 64 0,-6-68 32 0,3 91 0 15,-3-91-320-15,1 108-64 0,1-49-16 0,-2 1 0 16,0-1-112-16,1 2-32 15,-1 4 0-15,0 0 0 0,-1 0 64 0,-1-3 16 0,1-2 0 0,-2 0 0 0,0-1 16 0,0-4 0 16,-1 0 0-16,4-55 0 0,-8 99-64 0,8-99-16 16,-5 84 0-16,5-84 0 0,-2 67 48 0,2-67 16 15,-2 57 0-15,2-57 0 0,0 0-64 0,2 58-16 16,-2-45 0-16,0-4 0 0,1-1-160 0,-2-4-32 16,1-1-16-16,0-3 0 0,0-2-176 0,0 1 0 15,-2-2 0-15,1-3 0 0,-2-1-224 0,-1-1-128 16,-1-4-32-16,-2-2 0 15,0 0-832-15,-4-4-160 0,-2-2-32 0,-2-3-19456 0</inkml:trace>
  <inkml:trace contextRef="#ctx0" brushRef="#br0" timeOffset="29404.92">28649 5974 14735 0,'-17'-10'1312'0,"10"7"-1056"0,1 3-256 0,3 3 0 15,2 1 4992-15,2 2 928 0,4 2 192 0,-5-8 32 16,0 0-3936-16,35 69-800 0,-35-69-144 0,62 92-48 15,-62-92-192-15,88 105-64 0,-38-55 0 0,1-1 0 16,4-4-80-16,-1-3-32 16,-4-2 0-16,-50-40 0 0,93 75-144 0,-93-75-16 0,89 76-16 0,-89-76 0 0,83 70-128 15,-83-70-32-15,75 60 0 0,-75-60 0 0,65 45-32 0,-65-45-16 16,59 32 0-16,-59-32 0 0,55 16 32 0,-31-13 0 16,-1-5 0-16,-3-2 0 0,-3-1 368 0,0-3 80 15,-2-1 16-15,2-6 0 0,2-7-768 0,0-6-144 16,1-9-48-16,0-8 0 0,0-5 0 0,-3-6 0 15,0-2 0-15,-2-2 0 0,-1 0 0 0,-1-2 0 0,-2-3 0 16,1 4 0-16,-4 6 0 0,0 0 0 0,2 1 0 16,-1 2 0-16,-1 5 0 0,-1 6 0 0,0 7 0 0,1 3 0 15,0 4 0-15,-1 3 0 0,2 4 0 0,-2 2 0 16,0 4 0-16,0 1 0 0,-2 3 0 0,0 3 0 16,0 2 0-16,-2 2 0 0,0 1 0 0,-2 4 0 31,-1 2-1584-31,-1 2-304 0,-3 4-64 0,-2 4-16 31,-4 4-400-31,-7 2-96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8:11:23.0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12610 9484 3855 0,'-3'-11'336'0,"0"4"-336"0,0 1 0 0,0 2 0 0,2 1 0 0,-2 2 0 15,-1-1 0-15,-2-2 0 0,-4 0 0 0,-1-5 0 0,0 1 0 0,-1-3 0 0,3-1 0 0,2 1 0 16,-1 0 672-16,1-1 96 16,2 0 0-16,-1 0 48 0,0-2 176 0,1 2 32 15,-2-3 16-15,0-2 32 0,1 0-64 0,-2-1-16 16,-1-2 0-16,-1-1 32 0,0-1 192 0,-1 0 64 0,0 0 0 0,-1 2 16 15,1 3 48-15,-2-1 0 0,-1 2 0 0,0-1 16 16,0 4-336-16,-2 1-80 0,-1 2-16 0,-1-1 32 0,0 2-288 0,-2 1-48 31,-3 1-16-31,1 1 16 0,-2 2-192 0,-4-1-48 0,-2 4 0 0,-1 0 32 0,-2 1-80 0,-1 1-16 16,0 2 0-16,1-2 32 0,-3 3-64 0,-2 1-16 16,-3 2 0-16,-1 0 32 15,-1 1 144-15,1 1 48 0,2 1 0 0,-1 1 16 16,5-1-112-16,-1 1-16 0,2 3-16 0,2-1 16 15,5 3-192-15,1-2-32 0,3 1-16 0,2 4 48 0,3-1-64 0,2-1 0 16,3 0 0-16,3 0 0 0,2 1-128 0,1 1 160 16,1 2-160-16,1 0 160 15,2 2-160-15,0 1 0 0,2 4 0 0,2 0 0 0,2 3 0 0,-1 4 0 0,3 5 0 0,2 1 0 16,0 1 0-16,-1 2 0 16,2 1 0-16,0-2 0 0,-1-5 0 0,1 0 128 15,0 0-128-15,0-2 192 0,-1-3-32 0,-6-33 0 0,17 64 0 0,-17-64 0 16,20 56 96-16,-20-56 32 0,25 49 0 0,-25-49 0 15,0 0-64-15,58 70-16 0,-58-70 0 0,0 0 0 16,80 61-80-16,-80-61 0 0,61 34-128 0,-61-34 192 16,65 25-192-16,-65-25 128 0,71 21-128 0,-71-21 0 15,66 12 144-15,-66-12-144 0,67 4 128 0,-67-4-128 16,66-3 128-16,-66 3-128 0,56-10 0 0,-30 2 128 0,-3-4-128 0,-1 0 160 16,1-4-160-16,-4-2 160 0,1-2 32 0,-1-1 0 15,-2-2 0-15,0 1 0 0,-1-4 32 0,1 1 16 16,0-3 0-16,3-2 0 0,4-5-112 0,0-1 0 31,-1 5-128-31,-3-1 192 0,-2 1-192 0,-1 0 0 16,-2-2 128-16,0 3-128 0,-4 2 192 0,-1 0 0 15,-2 0 0-15,-2-2 0 0,-3 3 96 0,-2-1 16 16,-1-2 0-16,-3 2 0 0,0 1-48 0,-1-1 0 0,-1-2 0 0,-5-1 0 16,0 1-16-16,-4 2-16 0,0 0 0 0,-3 1 0 15,-2 2-64-15,-1 1-16 0,-1 2 0 0,-1 3 0 16,-2 2-144-16,1 3 0 0,2 1 0 0,1 2 0 15,-1-1 0-15,1 4-144 0,2 2 144 0,1 0-208 16,0 4-432 0,1 2-96-16,2 4-16 0,1 2 0 15,2 2-720-15,0 8-128 0</inkml:trace>
  <inkml:trace contextRef="#ctx0" brushRef="#br0" timeOffset="705.26">12115 10701 1839 0,'2'-9'160'0,"-2"1"-160"0,0 2 0 16,-2 0 0-16,1 2 1792 0,-1-3 336 0,0-7 64 0,-4-10 16 0,-1-9 928 0,-4-3 176 0,-1-1 32 0,-3 2 16 15,-4 2-272-15,0 3-48 0,-4 4-16 0,-1 2 0 16,0 4-1264-16,-4 1-256 16,-1 5-48-16,-2 2-16 0,2 3-800 0,-4 4-176 0,-2 0-16 0,0 4-16 15,-4 2-176-15,-2 5-48 0,-2 4 0 0,-3 3 0 16,-2 5-208-16,3 0 128 0,1 2-128 0,2 4 0 0,1 6 128 15,-1 5-128-15,-1 7 0 0,1 5 0 16,5 2 0-16,1 8 0 0,3 4 0 0,3 4 0 0,5 1 0 0,7 1 0 16,3-2 0-16,7-3 0 15,4-4 0-15,4-2 0 0,5 2 0 0,4-3 0 0,2-1 0 0,3-3 0 16,6-2-128-16,3-2 128 0,-23-47 0 0,48 73 0 16,-48-73 0-16,59 64 0 0,-59-64-128 0,65 49 128 15,-65-49 0-15,73 38 0 0,-73-38-128 0,75 30 128 16,-75-30 0-16,82 21 0 0,-82-21 0 0,85 16 0 0,-85-16 0 0,81 5 0 15,-81-5 0-15,86-1 0 0,-86 1 0 0,84-11 0 16,-84 11 0-16,91-23 0 0,-43 8 0 0,0-4 0 16,-4 1 192-16,-2-2-64 0,-4-3-128 0,-2 2 192 15,-4-1 0-15,-1-2-16 0,0 0 0 0,-1-3 0 16,1 1 16-16,-3 1 0 0,-4 4 0 0,2-2 0 16,-2-1 32-16,0-3 16 15,0-2 0-15,-3 0 0 0,-3 3 0 0,-1-4 0 0,-1 0 0 0,-4-2 0 16,0-4 80-16,-5 0 0 15,-2-1 16-15,-3 0 0 0,-4-1 64 0,-2 0 16 0,-4-2 0 0,-4 2 0 16,0 1 32-16,-4 2 16 0,-1 3 0 0,-4 1 0 16,-3-1-80-16,-3 3-32 15,-5-1 0-15,1 2 0 0,0 2-64 0,-5 2-16 0,0 2 0 0,-3 1 0 16,3 2-272-16,0 4 160 0,2 1-160 0,2 4 128 16,-1 0-128-16,2 3-192 0,5 1 32 0,0 3 16 15,4 3-432-15,-1 2-64 0,5 2-32 0,2 3 0 16,2 3-400-16,3 4-80 0,1 6 0 0,1 4-12240 15,4 5-2448-15</inkml:trace>
  <inkml:trace contextRef="#ctx0" brushRef="#br0" timeOffset="1367.25">11997 12363 13823 0,'0'-8'608'0,"-2"-1"128"0,-1 2-592 0,1 2-144 0,-1 1 0 0,0 1 0 0,-1-2 2032 0,-5-2 368 16,-4-4 80-16,-6-3 16 0,-8-3 384 0,-4 0 64 15,-5 4 32-15,-3 5 0 0,-5 2-1168 0,-1 3-224 16,1 6-48-16,2 3-16 0,2 4-736 0,2 2-144 16,4 3-16-16,3 2-16 0,1 2-400 0,1 5-80 15,-2 6 0-15,2 5-128 0,1 5 0 0,1 5 0 16,2 2 0-16,2 4 0 0,2 1 0 0,1 6 0 0,3 3 0 15,5 4 0-15,2 4 0 0,4 3 0 0,6 4 0 0,4-1 0 16,5-4-160-16,4-5 16 0,3-1 0 0,4-10 0 16,1-4-320-16,6-3-64 0,6-3-16 15,3-5 0-15,-36-40-528 0,82 56-96 0,-82-56-32 0,88 31 0 16,-88-31 448-16,96 13 96 0,-96-13 16 0,100 3 0 0,-100-3 480 0,105-7 160 16,-105 7 0-16,111-19 0 0,-51 8 144 0,-2-3 144 15,-2-3 32-15,-2 0 0 0,-5-1 336 0,-5-2 80 16,-44 20 16-16,78-42 0 0,-40 15 112 0,-1-2 32 31,-3-2 0-31,-3 0 0 0,-4 0-144 0,-6-3-32 0,-3 0 0 0,-4-4 0 0,-5 2-64 0,-4-4-16 16,-2 2 0-16,-4-3 0 15,-5-3 144-15,-2 0 32 0,-2-2 0 0,-7-7 0 0,-6-3-144 16,-6-1-32-16,-5 4 0 0,-5 3 0 0,-6 2-96 0,-4 4-32 16,-3 5 0-16,1 2 0 0,3 5-160 0,1 3-32 0,3 4-16 0,-2 2 0 15,-2 4-128-15,1 3-32 16,5 2 0-16,2 3 0 0,3 1-144 0,2 3-144 15,4 1 144-15,4 5-208 16,3-1-496-16,3 4-80 0,4-1-32 0,3 3 0 16,3 3-528-16,3 2-128 0,4 2 0 0,4 5-19072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10T18:11:30.7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23438 13012 13823 0,'-9'-11'1216'0,"3"5"-960"0,2 2-256 0,0 1 0 0,1 1 960 0,2 1 128 16,-2 0 48-16,-3 1 0 0,-2-2 464 0,-4 2 80 15,0 2 32-15,-2 0 0 0,1 4-752 0,0 4-128 16,2 1-48-16,2 3 0 0,1 3-336 0,2 3-80 16,6-20-16-16,0 0 0 0,-4 76-96 0,4-76-32 15,0 0 0-15,7 80 0 0,-7-80-16 0,0 0 0 16,14 84 0-16,-14-84 0 0,0 0-208 0,21 74 176 15,-21-74-176-15,0 0 160 0,0 0-160 0,39 80 128 0,-39-80-128 0,0 0 128 16,50 60-128-16,-50-60 0 0,0 0 144 0,67 42-144 16,-67-42 192-16,52 21-48 0,-24-14 0 0,1-1 0 31,0 0 48-31,1-4 16 0,0-2 0 0,-1-1 0 0,2 0-48 0,0-4-16 0,1 3 0 0,-1-4 0 16,-3 0 32-16,2-2 0 0,2-1 0 0,0-2 0 0,0 1 80 0,0-3 32 15,5 1 0-15,0-1 0 0,1 0 32 0,0-1 16 16,1 0 0-16,1 0 0 0,1 0-144 0,4-2-16 15,6-2-16-15,3-1 0 0,1 1-32 0,0 3-128 32,3-1 192-32,2 2-64 0,4 1-128 0,-3 0 0 15,1-1 0-15,1 2 0 0,2-3 0 0,0 1 0 16,-7 4 0-16,6 1 0 0,2 0 0 0,2 3 0 16,1 1-128-16,2-2 128 0,4 0 0 0,-3 0 0 15,-9 1 0-15,7 2 0 0,5 1 0 0,4 1 0 0,4 1 0 0,2-2 0 16,1 2 0-16,-3 1 0 0,-5 1 0 0,-2 3 0 15,1 5-128-15,-1-1 128 0,-1 1 0 0,-2 1 0 16,-4 0 0-16,-11 0 0 0,-8-1 0 0,1 4 0 16,2 6 0-16,1 2 0 0,1 1 0 0,-4 2 0 15,-2-1 0-15,-2 1 192 0,0 0-192 0,-47-24 192 16,72 48-48-16,-72-48 0 0,48 38 0 0,-48-38 0 16,0 0-16-16,55 67-128 0,-55-67 192 0,0 0-64 15,35 76 64-15,-35-76 16 0,0 0 0 0,17 69 0 16,-17-69 32-16,0 0 0 0,0 0 0 0,14 66 0 15,-14-66-80-15,0 0-16 0,0 0 0 0,0 0 0 0,0 0 48 0,0 0 16 16,0 0 0-16,0 0 0 0,52 26 144 16,-37-33 32-16,0-2 0 0,5-2 0 0,4-3-192 0,3-3-48 15,4 0 0-15,3-3 0 0,4-1-144 0,4-2 0 16,5 2 144-16,-9 4-144 0,-10 5 0 0,6-3 0 16,10-1 0-16,7-3 0 0,10 1 0 0,3 1 0 15,4 3 0-15,2 1 0 0,0 2 0 0,-6 2 0 16,-11 4 0-16,2 0 0 0,5 2 0 0,3 3-128 15,5 5 128-15,1 2-128 0,1 1 128 0,-4 2-208 0,0 1 80 0,-5 1 128 16,-11-1-160-16,6 2 160 0,6 4 0 0,8 1-144 16,2 2 144-16,4 1 0 0,3 0 0 0,-6-1 0 15,-16-6 0-15,4 2 0 16,5-1 0-16,6 2 0 0,2 0 0 0,0-3 0 0,3-1 0 0,-11-3 0 16,-18-4 0-16,3 1 176 0,3-2-176 0,1-1 192 15,0 2 80-15,-3-2 32 0,-1-1 0 0,-6-4 0 16,-2-2 64-16,-5 0 16 0,-3-1 0 0,-1 0 0 15,-3-2 0-15,-1-1 16 0,-4 0 0 0,-4 0 0 16,-5 1-256-16,-2 1-144 0,-2-4 160 0,-2 1-160 16,-1-1 0-16,-4-1 0 0,-2 2 0 0,-4-2 0 15,-3 0-624-15,-4 0-112 0</inkml:trace>
  <inkml:trace contextRef="#ctx0" brushRef="#br0" timeOffset="2287.63">29436 5266 399 0,'-6'-3'0'0,"2"2"0"0,0-1 0 0,1 2 0 0,1 0 0 0,1 0 0 16,-3-1 0-16,-1-1 0 0,0 1 944 0,-1-1 144 0,-1 1 48 0,1 0 0 0,2-2 320 0,-2 1 64 0,4 1 16 0,-3 1 0 15,3 1 448-15,-3 1 80 16,1 2 32-16,-2 0 0 0,-1 3-128 0,2 2-32 16,-2 1 0-16,-2 4 0 0,2-1-512 0,0 3-96 0,0 4-32 0,7-20 0 15,-13 45-464-15,13-45-80 0,-12 56-32 0,12-56 0 16,-13 63-272-16,13-63-64 0,-11 69-16 0,11-69 0 16,-10 71 144-16,10-71 48 0,-10 69 0 0,10-69 0 15,-9 71 32-15,9-71 16 0,-8 72 0 0,8-72 0 0,-9 72-160 16,9-72-16-16,-8 76-16 0,8-76 0 0,-9 75-160 0,9-75-16 31,-8 74-16-31,8-74 0 0,-9 67-32 0,9-67 0 0,-8 63 0 0,8-63 0 0,-7 52-48 0,7-52-16 16,0 0 0-16,-9 72 0 0,9-72-128 0,0 0 192 15,-2 71-192-15,2-71 192 0,0 0-192 0,1 67 128 16,-1-67-128-16,0 0 128 0,13 68-128 0,-13-68 0 16,0 0 0-16,0 0 0 0,28 79 0 0,-28-79 0 15,0 0 128-15,0 0-128 0,37 61 0 0,-37-61 0 16,0 0 0-16,0 0 0 0,0 0 0 0,53 52 128 15,-40-45-128-15,0 2 0 0,0-2 0 0,1-1 128 0,0 1-128 0,0 0 0 16,1-2 0-16,1 1 0 0,0 1 128 0,-1-3-128 16,2 2 0-16,0-2 0 0,1 0 0 0,-1 1 128 15,0-1-128-15,2 0 0 16,0-1 0-16,1 0 0 0,1 0 0 0,1-1 0 0,0 1 128 0,-3-1-128 16,-5-1 0-16,3-1 128 0,1 2-128 0,2-1 128 15,4 0-128-15,0 1 0 0,1-1 144 0,3-1-144 16,-1 2 0-16,3-2 128 0,-2 0-128 0,2 1 0 15,0-1 0-15,-1 0 128 0,1 1-128 0,0-2 0 0,-1 0 0 0,2 1 0 16,2 0 0-16,-1-2 128 0,2 2-128 0,-6-1 0 16,-5 1 0-16,0 1 128 15,3 1-128-15,3-1 0 16,5 0 0-16,0 2 0 0,1 1 0 0,0-1 0 0,2 2 0 0,-2-3 0 0,2 1 0 0,-2-1 0 16,3-1 0-16,1-1 0 0,2-1 0 0,-5 1 0 31,-8 0 0-31,2-2 128 0,5 1-128 0,5 1 0 15,2-2 0-15,2 2 0 0,1 0 0 0,-2 0 0 16,-1 0 0-16,-2-1 0 0,-1 1 0 0,-2-3 0 0,1 2 0 0,-3-1 128 16,2 1-128-16,-7-1 0 0,-8 1 0 0,4 0 128 15,4-1-128-15,2 1 0 0,5-1 128 0,1 2-128 16,3 0 0-16,1 0 144 0,1 0-144 0,-2-1 0 16,0 0 0-16,0-1 0 0,2 1 0 0,-13 1 0 15,-9-2 0-15,3 2 0 0,4-1 0 0,5 1 0 16,5 0 128-16,2 1-128 0,3 1 0 0,1 1 0 15,0-1 0-15,-3 0 0 0,0 1 0 0,-4-2 0 16,-2 0 0-16,-3 1 0 0,2-1 0 0,-3-1 0 16,-1 0 128-16,-13 0-128 0,-4 0 0 0,-2 0 0 0,3 0 208 15,0 0-64-15,5-1-16 0,3 1 0 0,5-2-128 0,1 1 192 16,2 1-192-16,3-1 192 0,-2 1-192 0,-2-2 0 16,0 1 144-16,-3-1-144 0,-3 1 0 0,-2-2 0 15,-2 2 0-15,-5-2 0 0,0 0 0 0,-4-1 0 16,-2 1 0-16,-1-1 128 0,-3 0 0 0,1-2 0 15,-2 0 0-15,-1 1 0 0,0-2 128 0,-1-1 48 16,1 0 0-16,-2-2 0 0,0 0-112 0,0-1 0 16,-2 1-16-16,2-3 0 0,0 1-48 0,3-4 0 15,-2 2 0-15,1-2 0 0,-2 2-128 0,1-3 192 0,2 0-192 16,-2-2 192-16,1 0-64 0,-2-2 0 0,1 0 0 0,-1 0 0 16,0-2 16-16,-1-1 0 0,1-1 0 0,0-2 0 15,-2 0 0-15,1-3 0 0,0 2 0 0,-1-3 0 16,1 1 0-16,-1-1 0 0,0 0 0 0,0 0 0 15,-1 1-16-15,1 1-128 0,-1 2 192 0,0 0-64 16,1 4-128-16,0-1 160 0,0-3-160 0,-1-1 160 16,2 0-160-16,-2 0 0 0,2 1 0 0,-1 0 128 15,0 2-128-15,0 1 0 0,-1 0 0 0,0 1 0 16,2-1 0-16,-2 1 128 0,0 2-128 0,1 0 0 16,-3 0 0-16,2 0 128 0,-1 1-128 0,1 0 0 0,2 0 0 0,-2 2 0 15,0 0 128-15,1-1-128 0,0 2 0 0,1 2 0 16,-2-1 0-16,1 2 0 0,1 3 0 0,-2-2 0 15,2 0 0-15,-2-1 0 0,0 0 0 0,-1-2 0 16,1 1 0-16,-1 1 0 0,0 1 0 0,-1 2 0 16,1-1 0-16,1 3 0 0,-1 0 0 0,0 1 0 15,1 1 0-15,-1 0 0 0,0 2 0 0,1 0 0 16,-1 2 0-16,1-1 0 0,-2 1 0 0,1 1 0 16,0-1 128-16,0 3-128 0,-2-1 0 0,2 1 0 0,-2 0 0 15,-1 0 0-15,1 0 0 0,-1 0 0 0,0 1 128 0,-1 1-128 16,1-1 0-16,0-1 0 0,-2 2 0 0,2-1 0 15,0 1 0-15,-3-1 128 16,-1 0-128-16,-2 1 0 0,1-1 128 0,-4 1-128 16,-1-1 0-16,-6 2 128 0,-8-2-128 0,-5 2 0 0,-5-1 144 0,-2-1-144 15,-2-1 128-15,1 0-128 0,3 0 128 0,3-3-128 16,7 2 128-16,6-1-128 0,2 1 128 0,-7-1-128 16,-9 0 160-16,-15-1-32 0,-9 1-128 0,-9 0 192 0,-5 0-64 15,2-1-128-15,17 0 176 0,18 2-176 16,7 0 192-16,-4-1-64 0,-14-1 0 0,-22-1-128 0,-23 0 192 0,-9-3-64 15,8-2 0-15,-3 1-128 0,-8-2 192 0,-8-3-64 16,-1 2 0-16,7-2-128 0,24 3 192 0,-7-1-64 16,-16-3 0-16,-11-3-128 0,-6-3 176 0,20 5-176 15,33 2 160-15,-9-1-160 0,-17-4 0 0,-14-6 0 16,-6-3 0-16,9-2 0 16,12 5-384-16,5-1-128 0,-6 0-32 0,-1-1 0 15,0 2-960-15,-2 4-192 0</inkml:trace>
  <inkml:trace contextRef="#ctx0" brushRef="#br0" timeOffset="7425.74">24747 12115 11967 0,'-4'-16'1072'0,"0"1"-864"0,-1 3-208 0,5 11 0 0,-1-3 1664 0,-8-13 304 15,0-6 48-15,-7-6 16 0,-7-15 912 0,-5-3 192 16,-3 5 48-16,-1 2 0 0,-1 5-1264 0,-4 2-256 16,-2 2-64-16,-6 4 0 0,-5 5-672 0,-2 3-144 15,-5 4-16-15,-2 2-16 0,-3 5-480 0,3 3-80 16,1 5-32-16,-9 8 0 0,-6 4-160 0,-5 8-176 16,6 1 48-16,0 5 0 0,-3 3-112 0,2 5-16 15,4 3 0-15,-6 10 0 0,-3 6 96 0,-1 8 16 16,3 5 0-16,6 1 0 0,8-2 144 0,10 0 0 15,8-4-144-15,6 6 144 0,5 10 0 0,7 0-144 0,9 2 144 16,7-4 0-16,7 0-144 0,10-6 144 0,6-4 0 0,9-1-144 16,-22-64 16-16,70 120 0 0,-70-120 0 0,96 105 0 15,-40-62-160-15,2-6-32 0,0-7 0 0,1-9 0 16,1-4 32-16,3-6 0 0,4-1 0 0,2-3 0 16,7 2 160-16,0-6 128 0,1-2-192 0,-8-2 192 15,-7-2 0-15,6-6 0 0,4-1 0 0,0-2 144 16,-3-2 112-16,-5-3 0 0,-5-5 16 0,-1-4 0 15,0-4 592-15,-6-1 112 0,-7 3 32 0,-2-6 0 16,-4-3-288-16,-3-4-48 0,-5 0-16 0,-4 1 0 0,-5 1-112 0,-3-6-32 16,-4-5 0-16,-2-4 0 0,-5-1 96 0,-4-1 16 15,-2 1 0-15,-4-2 0 0,-2 2-128 0,-1 3-32 16,-1 7 0-16,-3 1 0 0,1 4-256 0,-2 4-48 16,-1 2-16-16,-2 4 0 0,2 6-144 0,-3 6 0 15,0 4-192-15,-2 5 192 16,3 5-832-16,-2 5-64 0,2 6 0 0,-1 6-12656 15,0 4-2528-15</inkml:trace>
  <inkml:trace contextRef="#ctx0" brushRef="#br0" timeOffset="8325.12">26997 12368 13823 0,'-1'-12'1216'0,"-2"0"-960"0,2 0-256 0,-1 5 0 0,1 0 1216 0,-2-5 208 16,-1-8 48-16,-5-16 0 0,-3-9 288 0,-4-6 64 15,-1 2 16-15,2 7 0 0,1 8-384 0,1 7-80 16,3 7-16-16,-3-1 0 0,-4-6-272 0,-8-4-48 16,-8 1-16-16,-3 5 0 0,-5 5-304 0,-2 7-64 15,-2 8-16-15,-2 6 0 0,-3 8-432 0,-3 7-80 31,0 4-128-31,-8 10 176 16,-3 9-576-16,-3 8-112 0,0 4-32 0,-1 5 0 16,2 5 80-16,7-3 16 0,12-10 0 0,0 9 0 0,2 9 448 0,4 9-144 0,6 3 144 0,8-2 0 15,10-3 0-15,6-3-128 0,8 0 128 0,6-3 0 16,7-5-160-16,-10-62 160 0,39 116-192 0,-39-116 192 31,71 93-528-31,-71-93 0 0,102 69 0 0,-42-45 0 0,5-3 528 0,-4-8 0 0,-3-4 160 0,8-4-32 16,9-1 816-16,3-4 160 0,1-2 48 0,-1-5 0 0,-3-3-128 0,-36 5-32 15,-6 1 0-15,-4-1 0 0,4-3-256 0,4-7-48 16,9-6-16-16,11-10 0 0,5-9-80 0,-1-5-16 16,-6-2 0-16,-9 2 0 0,-8 3 256 0,-7-2 32 15,-5-3 16-15,-6 1 0 0,-6-2-48 0,-6 0-16 16,-5 0 0-16,-7 0 0 0,-5 2-272 0,-3 3-48 16,-4-1-16-16,3 4 0 0,2 6-288 0,-4 5-64 15,-8 0-128-15,0 7 192 0,5 3-320 0,0 5-80 16,-2 2-16-16,2 2 0 15,-1 3-672-15,2 1-144 0,4 4-32 0,2 5 0 16,3 3-160-16,1 4-48 0,1 5 0 0,2 7-18368 0</inkml:trace>
  <inkml:trace contextRef="#ctx0" brushRef="#br0" timeOffset="36842.8">12408 9528 6447 0,'-2'-1'576'0,"2"-1"-576"0,2 1 0 0,-2 1 0 16,0-2 752-16,0 1 32 0,0-2 16 0,0-1 0 0,0 0 192 0,0-3 32 0,0 0 16 0,0 1 0 15,0-1 176-15,0 1 16 16,-2 1 16-16,1 0 0 0,-1 0-32 0,1-2-16 0,0 1 0 0,-2-1 0 15,0 0-128-15,-1-2-32 0,1 2 0 0,-1-1 0 16,-1 1-96-16,0-2-32 0,-2 1 0 0,0-1 0 16,1 1-112-16,-2-1-32 0,-1-1 0 0,-1 1 0 15,0-1-48-15,-2-3-16 0,0 3 0 0,-2 0 0 16,1 0-32-16,-2 0-16 0,1 0 0 0,-2 2 0 31,2 0-128-31,0-2-16 0,0 3-16 0,-2-2 0 0,4 2-224 0,-1 0-32 16,0-1-16-16,-1 0 0 0,0 1-224 0,0 2 144 0,0-2-144 0,-2 1 128 0,2-1-128 0,0 3 0 31,-2-1 0-31,-1 1 128 0,2 1-128 0,-1 1 0 0,-1 0 0 0,0-1 0 0,0 3 0 0,-1 0 0 16,-2 2 0-16,0 1 0 0,1-1 0 0,0 3 0 15,-2 0 0-15,1 2 0 0,1 0 0 0,-3 3 0 16,3 0 0-16,-1 0 0 0,0 0 0 0,0 0 0 31,2 0 0-31,1 1 0 0,1 0 0 0,1 2 0 16,-1 0 0-16,2 1 0 0,3 0-128 0,-2 2 128 0,1-1 0 0,0 4 0 15,0 0 0-15,2 1 0 0,1-2 0 0,-1 2 0 16,2 1-144-16,-1 2 144 0,1 4 0 0,-1-2 0 16,2 2 0-16,2 0-128 0,-1 1 128 0,3-1 0 15,2 0 0-15,1-2 0 0,1-1 0 0,2-1 0 16,0-2 0-16,1-2 0 0,2-1-128 0,1-1 128 16,-2 0 0-16,1-2 0 0,1-1-128 0,2 2 128 15,-9-16 0-15,0 0 0 0,0 0 0 0,45 66 0 16,-45-66-144-16,0 0 144 0,0 0 0 0,58 65-144 15,-58-65-96-15,0 0-16 0,56 53 0 0,-56-53 0 16,0 0-192-16,64 51-64 16,-64-51 0-16,0 0 0 0,69 42 16 0,-69-42 0 15,0 0 0-15,69 38 0 0,-69-38 320 0,0 0 176 0,58 23-192 0,-41-19 192 0,-17-4 0 0,0 0 0 16,57 8 0-16,-38-6 0 0,1-1 192 0,0 1-48 16,0-1-16-16,-2-1 0 0,3 0-128 0,-1 0 0 15,-2-3 0-15,1-1 128 0,-1-2 16 0,-1-1 0 16,0-1 0-16,-1-4 0 0,-1 1 448 0,1-2 96 15,-2 1 16-15,1-2 0 0,-1-2 80 0,1-1 32 16,-1 0 0-16,0-1 0 0,-3 4-400 0,0-2-80 0,2-1-16 0,-2-4 0 16,2 4-96-16,-3 0-32 0,0 2 0 0,0-1 0 15,0 2 0-15,-2 0-16 0,1 0 0 0,-2 1 0 16,1 2 0-16,-1-1 0 0,0 0 0 0,-1-1 0 16,0 0-32-16,-2 2 0 0,2 1 0 0,-2 0 0 15,-1 2-16-15,-1 1-128 0,0-1 192 0,-1 4-64 16,1 0-128-16,-4 0 0 0,1 2 144 0,-2-1-144 15,0 1 0-15,0 2 0 0,-1 0 0 0,-2 1 128 16,2 2-128-16,-1 0 0 0,-1 0 0 0,0 2-128 16,-2 2-352-16,-2 3-64 0,-1 1-16 0,-1 4-18704 15</inkml:trace>
  <inkml:trace contextRef="#ctx0" brushRef="#br0" timeOffset="40288.5">21112 2450 1839 0,'-1'-6'160'0,"0"2"-160"0,-1 1 0 0,2 2 0 0,0 0 1888 0,0-1 352 0,0-1 64 0,0 1 0 0,0-3 0 0,0-2-16 15,0 0 0-15,-1 0 0 0,1 1 528 0,0-1 96 16,-2 3 32-16,2 0 0 0,-1 2-1152 0,-2 2-240 15,2 0-32-15,-2 2-16 0,-1-1-608 0,2 4-128 16,1-1-32-16,1 1 0 0,1 4-304 0,2 2-64 16,1 1-16-16,-4-12 0 0,0 0-208 0,0 0-144 15,30 63 192-15,-30-63-192 0,0 0 128 0,32 57-128 16,-32-57 0-16,0 0 0 0,41 65 0 0,-41-65 0 0,0 0 0 0,37 65 0 16,-37-65 0-16,0 0 0 0,35 67 0 0,-35-67 0 15,0 0 0-15,33 54 0 0,-33-54 0 0,0 0 0 16,0 0 0-16,0 0 0 0,45 54 0 0,-36-49 0 15,-1 0 0-15,1-3 0 0,-2-2 0 0,-2 0 0 16,1-1 320-16,0-2 16 0,-1-1 0 0,1-2 0 16,-1-1 48-16,0 0 0 0,-1-1 0 0,0-2 0 15,-1 1-112-15,1-2-16 0,-1-3 0 0,1 1 0 0,-1-1 32 0,0 0 0 16,0 0 0-16,-2-3 0 0,3-3 32 0,-1-1 0 16,0-3 0-16,-3 0 0 0,2 4-16 0,-1 0 0 15,0-1 0-15,-1 0 0 0,-1 0-48 0,-2-2-16 16,2 3 0-16,-4 1 0 0,3 2-64 0,-1 1-16 15,0 2 0-15,0 1 0 0,0 2-160 0,2 2 128 16,0 1-128-16,-1 2 128 0,1 2-128 0,1 1 0 16,0 2 0-16,0 1 0 0,1 1 0 0,-1 2 0 15,2 1 0-15,0 2 0 0,1 4 0 0,0 1 0 16,3 3-128-16,-1 2 128 0,-5-16-160 0,0 0 160 0,23 58-208 0,-23-58 80 16,0 0-96-16,32 66-16 0,-32-66 0 0,0 0 0 15,33 67-48-15,-33-67-16 0,0 0 0 0,28 53 0 31,-28-53 112-31,0 0 0 0,0 0 16 0,41 57 0 0,-41-57 176 0,0 0-208 16,0 0 80-16,0 0 128 0,59 45-192 0,-59-45 192 0,0 0-192 0,0 0 192 16,0 0-144-16,71 14 144 0,-71-14 0 0,0 0 0 15,0 0 0-15,49-8-128 0,-39 3 128 0,-1 0 0 16,-1-1 0-16,-2-1 0 0,0 0 0 0,-2 0 0 16,-1 0 240-16,0-2 0 0,-1-3 0 0,1-4 0 15,-1-2 256-15,-1-1 48 0,-1-2 16 0,-1-1 0 0,-1-2 16 0,-1 0 16 16,1-2 0-16,-3 1 0 0,1 1-144 0,0 1-16 15,-2 0-16-15,1 4 0 0,-3 0-160 0,3 2-16 16,-1 0-16-16,0 2 0 0,1 2-80 0,-1 0-16 16,2 2 0-16,1 1 0 0,0 3-128 0,0 0 0 15,1 1 0-15,0 1 128 0,1 1-128 0,-1 1 0 16,1 0 0-16,1 2 0 31,0 1-528-31,0 1-48 0,0 2 0 0,1 1 0 0,-1 2-832 0,2 2-192 0,-2 3-16 0,1 5-18480 0</inkml:trace>
  <inkml:trace contextRef="#ctx0" brushRef="#br0" timeOffset="40652.8">21988 2642 10127 0,'3'-3'448'0,"-2"2"96"0,2 2-544 0,-1-1 0 0,-1 0 0 0,0-1 0 0,1 1 768 0,1 0 64 0,1 0 0 0,3 0 0 0,2 0 2128 0,0 0 432 15,3-1 96-15,0 1 16 0,1-2-1216 0,1 1-240 16,0-2-64-16,2 2 0 0,-2-2-384 0,2 0-64 16,-1 0-32-16,1 0 0 0,-2 0-672 0,0 1-128 15,0-1-16-15,-1 1-16 0,1 0-384 0,-3 0-80 16,-1 2-16-16,0-1 0 0,0 1-192 0,1 0 0 0,-2 0 0 0,-2 0 0 16,-2 1 0-16,-2 2-128 0,0-2 128 0,-4 4-12304 15,-1-1-2352-15</inkml:trace>
  <inkml:trace contextRef="#ctx0" brushRef="#br0" timeOffset="40890.18">21992 2868 27295 0,'2'-1'592'0,"-1"-1"128"0,2 2 32 0,1-1 16 0,1 1-608 0,-3-1-160 0,4-1 0 0,3 1 0 0,6-1 2592 0,-15 2 480 16,45-5 112-16,-45 5 16 0,50-6-1760 0,-50 6-352 15,49-6-64-15,-49 6 0 0,0 0-592 0,61-4-112 16,-61 4-32-16,0 0 0 0,49-3-144 0,-36 2-16 16,-2 1-128-16,-2 0 192 0,-4 0-192 0,0 0 0 15,-4 0 0-15,-1 0 0 16,-1 0-336-16,-4 0-112 0,1 1-32 0,-4-1-18544 0</inkml:trace>
  <inkml:trace contextRef="#ctx0" brushRef="#br0" timeOffset="45721.37">16900 13916 17503 0,'-3'0'1552'0,"2"1"-1232"0,2 1-320 0,0-1 0 0,2 1 368 0,0 2 16 16,0 2 0-16,1 3 0 0,-4-9-384 0,0 0 0 16,0 0 0-16,35 82-128 0,-35-82 128 0,22 72-128 15,-22-72 128-15,22 91-128 0,-22-91 128 0,17 107-160 16,-10-45 160-16,-1 6-160 0,0 9 160 0,-2 3 0 16,0 5 0-16,2 0 0 0,1-3 0 0,-2-2 0 15,2-1 0-15,-1 0 128 0,1 0 288 0,-3 0 64 0,1 3 16 0,-4-1 0 16,1-1 400-16,-4-6 64 0,1-8 32 0,-2 12 0 15,-1 11-16-15,-2 4 0 0,0 2 0 0,-2-2 0 16,-1-2-192-16,-1-1-32 0,2 5-16 0,-3-1 0 16,-2 1-304-16,-1-2-64 0,-2-4-16 0,2-1 0 15,0-2-160-15,1 0-16 0,2-1-16 0,1-5 0 16,2-5 16-16,2-5 0 0,2-3 0 0,4-3 0 16,3-5-48-16,4-2-128 0,-7-57 192 0,25 100-64 15,-25-100-128-15,37 83 0 0,-37-83 0 0,51 64 0 16,-51-64 0-16,69 58 0 0,-69-58 0 0,90 49-176 0,-37-27 48 0,3-4 0 15,-1-2 0-15,6-4 0 0,3-2 128 0,9-3 0 16,7 0 0-16,7 0 0 0,-4-1 0 0,7-2 176 16,9-2-48-16,7-4 0 0,9-1 48 0,-1-1 0 15,5 1 0-15,1-2 0 0,1-2 16 0,11-2 16 16,9 3 0-16,4-1 0 0,2-2 0 0,7 1 0 16,7 4 0-16,6-1 0 0,0-1-208 0,4 2 176 15,4 4-176-15,7 1 160 0,7 0-160 0,1 1 0 16,-5 2 0-16,1 5 0 0,6 3 0 0,10 1 0 15,13 3 0-15,-6-2 0 0,-28 0 0 0,14 0 0 16,13 4 0-16,9 1 0 0,6-1 0 0,5-2 0 16,-2-1 0-16,-2-1 128 0,0 2 256 0,0-2 32 0,4 0 16 0,-2-4 0 15,-6-3-16-15,7 0 0 0,7 0 0 0,-6 0 0 16,-11-1-48-16,-1 0-16 0,3 1 0 0,-3-3 0 16,-4 0-80-16,5-1-16 0,4 0 0 0,-5 0 0 15,-17-1-64-15,10 1 0 0,6 0-16 0,-5 0 0 16,-12-2-176-16,0 1 0 0,1 0 144 0,-14 0-144 15,-17-2 0-15,4 0 128 0,4 0-128 0,-7-2 0 16,-5 1 0-16,-10 0 0 0,-7 1 0 0,-12-2 0 16,-10-1 0-16,-4-1 0 0,-4 0 0 0,-9-2 0 0,-15 2 0 15,-8-2 144-15,-3-2-144 0,-9-1 0 0,-6 0 208 0,-9-3-64 16,-8 0-16-16,-7-3 0 0,-9 1 96 0,-6-1 16 16,-4-2 0-16,-6-3 0 0,-2-3 96 0,-3-2 32 15,-5-3 0-15,-4-3 0 0,-1-5 112 0,-3-3 32 16,-3-4 0-16,-4 0 0 0,-1-5-80 0,-4-3-16 15,1-4 0-15,-4-5 0 0,0-3-176 0,0-5-48 16,1-3 0-16,-2-5 0 0,2-2-32 0,0-5-16 16,1-3 0-16,2-3 0 0,0 3 0 0,1-5 0 15,0-1 0-15,0-1 0 16,3-2 48-16,0-2 16 0,0-1 0 0,1 1 0 0,2-1-32 0,1 2-16 16,2-2 0-16,-1-1 0 15,5 1 32-15,0 2 16 0,1 4 0 0,3 3 0 0,2 3-48 0,1 1-16 16,2 3 0-16,0 0 0 0,0 2-144 0,0 5 0 15,-1 4 0-15,-1 6 0 0,0 3 0 0,-2 3 0 0,1 5 0 0,-4 2 0 16,0 3 0-16,-3 2 0 0,0 5 0 0,-5 5 0 16,-1 3 0-16,-5 3 0 0,-2 5-160 0,-3 2 160 15,-3 3-352-15,-6 3 32 0,-1 1 0 0,-7 3 0 16,-4 0 64-16,-12 1 0 0,-6 2 16 0,-12-1 0 16,-7 1 112-16,-9 1 128 0,-8 2-208 0,-16-1 80 0,-15 3 128 0,-12 2 0 15,-10 1 0-15,-9 2 0 0,-7 4 0 0,-6 0 0 16,-5 1 0-16,-15 2 0 0,-15 2 0 0,-13 3 0 15,-8 2 0-15,-8-2 0 0,16 2 0 0,-21 1 0 16,-17 0 0-16,-13 2 0 0,-7 2 0 0,-5-1 0 16,-3 2 0-16,-6-3 0 0,-3 1 0 0,-5 0-128 15,-4-1 128-15,1-1 0 16,0 2 0-16,-2-1 0 0,-2-2 0 0,2-4-128 16,5-2 128-16,1-2 0 0,0-2 0 0,2-2 0 0,11-2 0 0,6-4 0 15,7-2 0-15,14-4 0 0,11 0 0 0,12-3 0 0,14-2 128 0,14-1-128 16,15 2 0-16,7 0 0 0,6 0 0 0,17-2 0 31,13-2-960-31,10 1-128 0,4 3 0 0,0-2-19504 0</inkml:trace>
  <inkml:trace contextRef="#ctx0" brushRef="#br0" timeOffset="47726.16">11529 10990 10127 0,'-1'-1'896'0,"-1"-1"-704"0,2 1-192 0,0 0 0 0,-1 1 1072 0,-1 0 176 16,1 0 32-16,-3 0 16 0,-2 1 528 0,0 2 96 0,-1 5 32 0,-1 4 0 16,1 2-560-16,-2 4-112 15,2 6-32-15,2 2 0 0,-1 3-208 0,0 1-32 0,3 1-16 0,-1 4 0 16,3 5-416-16,2 2-96 0,1 2-16 0,2 0 0 15,-4-44-464-15,15 83 0 0,-15-83 0 0,24 67 0 16,-24-67 0-16,0 0 0 16,64 76 0-16,-64-76 0 0,62 34 0 0,-62-34 0 0,75 22 0 0,-75-22 0 15,85 12 176-15,-40-11 32 0,3 2 16 0,-6-3 0 16,-5 0 16-16,0 0 0 0,0-2 0 16,-1 0 0-16,1-1 32 0,-3-4 16 0,-2 0 0 0,0-2 0 0,-4-3 288 0,0-3 64 15,-1-2 16-15,0-1 0 0,-3 1 144 0,-2-3 32 16,0-2 0-16,-1-1 0 0,-3 2-192 0,2-4-48 15,-2-2 0-15,-2-3 0 16,-4 5-176-16,-2-4-32 0,-1 0-16 0,-5-2 0 16,0 1 144-16,-4 0 16 0,-1 1 16 0,-3-5 0 0,-2-4-32 0,-7-3 0 15,-2 0 0-15,-5 2 0 0,-7 3-128 0,-3 0-48 16,-3 5 0-16,-7 0 0 0,-5 3-96 0,-3 3-32 0,-2 1 0 16,-1 4 0-16,9 6-64 0,-3 2-16 15,-6 5 0-15,0 3 0 0,-1 1-128 0,1 5 0 0,2 2 0 0,2 3 0 31,3 3-320-31,6 1-80 0,4 5-32 0,6 3 0 16,5 5-336-16,4 5-80 0,3 3-16 0,2 5 0 0,4 5-416 0,3 3-64 16,1-1-32-16,2-6-17040 0</inkml:trace>
  <inkml:trace contextRef="#ctx0" brushRef="#br0" timeOffset="48311.98">11619 12397 18431 0,'-18'5'816'0,"4"-3"160"0,3 3-784 0,1-1-192 0,5 0 0 0,3 0 0 0,-3 2 1392 0,0 4 224 0,-8 10 48 0,-4 11 16 15,2 8-1056-15,3 4-224 0,7 2-32 0,5 0-16 0,5 0-352 0,-5-45-128 16,30 85 0-16,-30-85 0 31,47 76-272-31,-47-76-48 0,63 67-16 0,-63-67 0 0,76 55-64 0,-76-55-16 0,75 44 0 0,-75-44 0 0,74 29 544 0,-74-29 0 16,76 20 0-16,-76-20 0 0,76 16 704 0,-76-16 32 16,77 14 16-16,-77-14 0 0,74 12 400 0,-74-12 96 15,71 6 16-15,-38-7 0 0,-2-2-48 0,-3-4-16 16,-1-2 0-16,-5-1 0 0,-2-2 288 0,-3-4 64 15,1-2 16-15,-3-2 0 0,-3-1-432 0,0-6-96 0,-4-4-16 0,-1-6 0 16,-3-5-16-16,-2-5-16 0,-6-2 0 0,-5-1 0 16,-5 1-64-16,-4 1-16 15,-6 1 0-15,-3 3 0 0,-2 2-192 0,-3 2-32 0,-6 4-16 0,1 5 0 16,5 7-160-16,-2 2-16 0,-4 3-16 0,-1 2 0 16,4 4-272-16,3 3-48 0,2 4-16 0,0 2 0 15,2 4-432-15,-3 4-96 0,0 5 0 0,0 2-16 16,4 6-736-1,3 3-144-15,3 3-16 0,1 5-16 16,3 3-272-16,3 6-48 0,1 5-16 0,2 5-18112 0</inkml:trace>
  <inkml:trace contextRef="#ctx0" brushRef="#br0" timeOffset="48835.63">11987 13745 911 0,'-16'2'0'0,"-2"2"0"0,2 3 0 0,9-3 0 0,2 2 0 0,-3-1 0 0,0 5 0 0,-6 6 0 0,-14 13 1024 0,-12 17 128 0,-4 10 32 0,2 5 0 16,4 1-336-16,7 2-64 15,5 1-16-15,12-3 0 0,7-1-480 0,8-2-96 0,8-3-32 0,6-3 0 32,-15-53-544-32,43 101-96 0,-9-37-32 0,7 1 0 0,1 3 512 0,3-16 0 0,-45-52 0 0,89 64 0 0,-89-64 0 0,95 25 0 15,-43-18 0-15,1-7 0 0,3-4 0 0,-1-6 0 16,-1-3 0-16,-3-2 0 0,-3-2 2720 0,0-6 656 15,1-4 128-15,-2-2 16 16,-8-1 1456-16,-3-1 272 0,-5-2 64 0,-7 2 16 0,-5 3-2832 0,-3-6-576 16,-3-5-128-16,-8-5 0 0,-3-1-528 0,-5-5-112 15,-4-2-32-15,-6-2 0 0,-4-1 0 0,-1 4 0 16,-3 6 0-16,1 0 0 16,-1 4-256-16,-8-6-48 0,-4-5-16 0,-8 3 16 0,4 9-432 0,0 7-64 0,-2 5-32 0,-1 6 0 15,2 5-288-15,0 3 0 16,2 4 0-16,3 3 0 15,3 4-912-15,2 3-144 0,2 3-32 0,2 4 0 16,2 3-560-16,2 4-112 0,3 5-32 0,3 4-12800 0,2 2-2592 0</inkml:trace>
  <inkml:trace contextRef="#ctx0" brushRef="#br0" timeOffset="49996.55">14520 10090 5519 0,'-2'-3'496'0,"1"1"-496"0,-1 0 0 0,1 1 0 0,1-1 960 0,-1 0 112 16,-2-1 16-16,-2-4 0 0,0-2 800 0,-1 1 160 15,0-2 48-15,-1 1 0 0,0-1 96 0,0-1 32 16,0 0 0-16,-1 0 0 0,-1-1-224 0,-1-2-32 16,2 0-16-16,-2-2 0 15,0 1-256-15,-1-2-48 0,-2 0-16 0,0 0 0 0,1 2-608 0,-2-2-112 0,-2 0-16 0,-2 1-16 16,-1 1-432-16,0 0-96 0,-3 3-16 0,0 2 0 16,1 0-112-16,-5 3-32 0,-1 1 0 0,-1 3 0 15,-2 3-192-15,1 3 128 0,-4 1-128 0,-1 4 0 16,0 1 0-16,0 4 0 0,3 0 0 0,0 2 0 15,4 1 0-15,-1 4-128 16,0 2 128-16,1 4-160 0,3-1 160 0,2 1-160 0,2 2 160 0,0 2-160 0,0 5 160 0,0 7-192 16,1 9 192-16,-3 3-192 0,6-1 192 0,1-2-208 15,4-1 80-15,3-5 128 0,3-1-256 0,4-8 80 16,4-2 16-16,1-8 0 0,0-6-96 0,3-1 0 16,-7-19-16-16,0 0 0 0,58 70 32 0,-58-70 16 15,61 39 0-15,-61-39 0 0,76 33 0 0,-76-33 0 31,88 24 0-31,-88-24 0 0,90 15 48 0,-46-11 16 16,3-1 0-16,-4-3 0 0,-3-3 160 0,1-1-160 0,0-3 160 16,-2-3-160-16,0-1 160 0,-5-2 192 0,-1-1-32 0,-4 0-16 15,-5 0 368-15,0-3 80 0,3-4 16 0,-3-6 0 16,-2 0-48-16,-2-1-16 0,-3-3 0 0,-2 0 0 16,0 0 0-16,-4-1 0 0,-3 0 0 0,-1-3 0 15,-1-1 48-15,-5 0 16 0,-1 2 0 0,-2 1 0 16,-1 2-64-16,-4 0-16 0,0 0 0 0,-5-3 0 15,0 0-128-15,-2-1-16 0,1 7-16 0,-1 2 0 16,2 5-208-16,0 3-32 0,0 3-128 0,1 4 192 16,0 1-384-16,0 5-64 0,1 0-32 0,0 5 0 15,0 0-672-15,0 5-128 0,-1 3-16 0,-1 5-16 16,1 4-656-16,-2 3-128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382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995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215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39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02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50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E251266-4691-046D-FD60-001B06A3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C74FA6F-899B-FE60-4DED-D4C7EB3EB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3991BA9-194A-0564-CF4E-37E518734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73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775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9965ECC-D646-A788-3838-007B38EC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7B683C5-AACD-3F8A-AFCC-DEDB2567F8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22F14CF-19D4-85EE-D6D5-9524A3610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78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0C5F7395-9D0A-14F1-B830-9F276E3C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30E7B07-7F8E-32A1-E10B-B6C90CFE6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3A64474F-8C1B-F949-8EE0-DACA76FDA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94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05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E1A0029-B730-C552-DFBF-ED8D20F0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E2CCAF3-02EC-18DA-31A9-2688F85B6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962DFD8-AD66-D676-4741-923D5F580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860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513583E-11FA-C3AD-A68C-A03F6636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CF89FCF-E218-6F3F-FD0C-F2B4E039E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C443391-7D51-B636-CC36-19EB2A336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944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582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083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978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7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736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4D5B13E-8E19-C928-08EC-95C1DB71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8B1C1E9-9B43-BAE3-618C-6D9585DC6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8E9C77C-020B-DCCC-17B5-BF88F157F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085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2B6974F-3A1B-1CD2-D4E0-2E4EE673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390A917-4C1D-33AC-BB9B-608F56479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7C2B5D8-DAC6-D69A-DD49-9AF86CFD5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699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2735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29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07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524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618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54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431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525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2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834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2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0BFA9EA-5792-8472-67A7-DCCC14B8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7ED32CDD-F63A-9624-75CA-32DBB578D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B9FAA94F-30E2-1A95-A2CC-FC3DE7D48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515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00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3CEAD8A-CD66-85FF-5E97-26A08593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DC15248-2AC8-A3E5-B2F8-637DD81B8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0443141-8226-5FB3-23E2-20BD12449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80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6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22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4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customXml" Target="../ink/ink8.xml"/><Relationship Id="rId5" Type="http://schemas.openxmlformats.org/officeDocument/2006/relationships/image" Target="../media/image210.png"/><Relationship Id="rId10" Type="http://schemas.openxmlformats.org/officeDocument/2006/relationships/image" Target="../media/image35.png"/><Relationship Id="rId4" Type="http://schemas.openxmlformats.org/officeDocument/2006/relationships/image" Target="../media/image7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customXml" Target="../ink/ink9.xml"/><Relationship Id="rId5" Type="http://schemas.openxmlformats.org/officeDocument/2006/relationships/image" Target="../media/image210.png"/><Relationship Id="rId10" Type="http://schemas.openxmlformats.org/officeDocument/2006/relationships/image" Target="../media/image340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39.png"/><Relationship Id="rId5" Type="http://schemas.openxmlformats.org/officeDocument/2006/relationships/image" Target="../media/image210.png"/><Relationship Id="rId10" Type="http://schemas.openxmlformats.org/officeDocument/2006/relationships/customXml" Target="../ink/ink10.xml"/><Relationship Id="rId4" Type="http://schemas.openxmlformats.org/officeDocument/2006/relationships/image" Target="../media/image7.png"/><Relationship Id="rId9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7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45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44.png"/><Relationship Id="rId5" Type="http://schemas.openxmlformats.org/officeDocument/2006/relationships/tags" Target="../tags/tag6.xml"/><Relationship Id="rId10" Type="http://schemas.openxmlformats.org/officeDocument/2006/relationships/image" Target="../media/image43.svg"/><Relationship Id="rId4" Type="http://schemas.openxmlformats.org/officeDocument/2006/relationships/tags" Target="../tags/tag5.xml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4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7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6.png"/><Relationship Id="rId5" Type="http://schemas.openxmlformats.org/officeDocument/2006/relationships/tags" Target="../tags/tag13.xml"/><Relationship Id="rId10" Type="http://schemas.openxmlformats.org/officeDocument/2006/relationships/image" Target="../media/image43.svg"/><Relationship Id="rId4" Type="http://schemas.openxmlformats.org/officeDocument/2006/relationships/tags" Target="../tags/tag12.xml"/><Relationship Id="rId9" Type="http://schemas.openxmlformats.org/officeDocument/2006/relationships/image" Target="../media/image42.png"/><Relationship Id="rId14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4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47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46.png"/><Relationship Id="rId5" Type="http://schemas.openxmlformats.org/officeDocument/2006/relationships/tags" Target="../tags/tag20.xml"/><Relationship Id="rId10" Type="http://schemas.openxmlformats.org/officeDocument/2006/relationships/image" Target="../media/image43.svg"/><Relationship Id="rId4" Type="http://schemas.openxmlformats.org/officeDocument/2006/relationships/tags" Target="../tags/tag19.xml"/><Relationship Id="rId9" Type="http://schemas.openxmlformats.org/officeDocument/2006/relationships/image" Target="../media/image42.png"/><Relationship Id="rId1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6.xml"/><Relationship Id="rId5" Type="http://schemas.openxmlformats.org/officeDocument/2006/relationships/image" Target="../media/image52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7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61.png"/><Relationship Id="rId4" Type="http://schemas.openxmlformats.org/officeDocument/2006/relationships/image" Target="../media/image220.png"/><Relationship Id="rId9" Type="http://schemas.openxmlformats.org/officeDocument/2006/relationships/customXml" Target="../ink/ink1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0.png"/><Relationship Id="rId10" Type="http://schemas.openxmlformats.org/officeDocument/2006/relationships/customXml" Target="../ink/ink2.xml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1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63.png"/><Relationship Id="rId4" Type="http://schemas.openxmlformats.org/officeDocument/2006/relationships/image" Target="../media/image220.png"/><Relationship Id="rId9" Type="http://schemas.openxmlformats.org/officeDocument/2006/relationships/customXml" Target="../ink/ink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64.png"/><Relationship Id="rId4" Type="http://schemas.openxmlformats.org/officeDocument/2006/relationships/image" Target="../media/image220.png"/><Relationship Id="rId9" Type="http://schemas.openxmlformats.org/officeDocument/2006/relationships/customXml" Target="../ink/ink2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0.png"/><Relationship Id="rId3" Type="http://schemas.openxmlformats.org/officeDocument/2006/relationships/image" Target="../media/image21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65.png"/><Relationship Id="rId4" Type="http://schemas.openxmlformats.org/officeDocument/2006/relationships/image" Target="../media/image220.png"/><Relationship Id="rId9" Type="http://schemas.openxmlformats.org/officeDocument/2006/relationships/customXml" Target="../ink/ink2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520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10" Type="http://schemas.openxmlformats.org/officeDocument/2006/relationships/image" Target="../media/image66.png"/><Relationship Id="rId4" Type="http://schemas.openxmlformats.org/officeDocument/2006/relationships/image" Target="../media/image530.png"/><Relationship Id="rId9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400.pn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40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Relationship Id="rId9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40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Relationship Id="rId9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2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3.xml"/><Relationship Id="rId5" Type="http://schemas.openxmlformats.org/officeDocument/2006/relationships/image" Target="../media/image7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3" Type="http://schemas.openxmlformats.org/officeDocument/2006/relationships/image" Target="../media/image40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9.jpeg"/><Relationship Id="rId4" Type="http://schemas.openxmlformats.org/officeDocument/2006/relationships/image" Target="../media/image67.png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customXml" Target="../ink/ink4.xml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6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0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customXml" Target="../ink/ink5.xml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30.png"/><Relationship Id="rId4" Type="http://schemas.openxmlformats.org/officeDocument/2006/relationships/image" Target="../media/image7.png"/><Relationship Id="rId9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632B2-0C0E-B1C7-7A50-575309DB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18" y="2771851"/>
            <a:ext cx="9144000" cy="3884083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63F86BC-8F2E-A8CF-CA40-29C0843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468" y="2734121"/>
            <a:ext cx="5357650" cy="21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/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en-US" sz="180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blipFill>
                <a:blip r:embed="rId6"/>
                <a:stretch>
                  <a:fillRect l="-543" t="-14865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F4D2A7-322C-4830-B0D7-1E57DA63EAB0}"/>
                  </a:ext>
                </a:extLst>
              </p14:cNvPr>
              <p14:cNvContentPartPr/>
              <p14:nvPr/>
            </p14:nvContentPartPr>
            <p14:xfrm>
              <a:off x="4876200" y="1768680"/>
              <a:ext cx="5941080" cy="4804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F4D2A7-322C-4830-B0D7-1E57DA63EAB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66840" y="1759320"/>
                <a:ext cx="5959800" cy="482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953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/>
          <p:nvPr/>
        </p:nvCxnSpPr>
        <p:spPr>
          <a:xfrm flipH="1">
            <a:off x="9635936" y="2293735"/>
            <a:ext cx="706243" cy="387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7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blipFill>
                <a:blip r:embed="rId9"/>
                <a:stretch>
                  <a:fillRect l="-62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703E347-8E1A-A3E3-DE5C-2400874B18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859" t="28364" r="2126" b="26327"/>
          <a:stretch/>
        </p:blipFill>
        <p:spPr>
          <a:xfrm>
            <a:off x="10224644" y="1795104"/>
            <a:ext cx="1689189" cy="46166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56886CAF-3ACA-914E-1659-82B71E8B11FA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0D9AAF2-23A1-5AC9-A1E1-0005BEF9C343}"/>
                  </a:ext>
                </a:extLst>
              </p14:cNvPr>
              <p14:cNvContentPartPr/>
              <p14:nvPr/>
            </p14:nvContentPartPr>
            <p14:xfrm>
              <a:off x="3962880" y="3228840"/>
              <a:ext cx="577080" cy="168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0D9AAF2-23A1-5AC9-A1E1-0005BEF9C34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53520" y="3219480"/>
                <a:ext cx="595800" cy="170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453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Propagation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58DE7D-74FF-959D-D1F3-EF302E557C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7905528" y="4158264"/>
            <a:ext cx="3695500" cy="661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1E8232-FF21-F561-7BB7-A719F1451737}"/>
              </a:ext>
            </a:extLst>
          </p:cNvPr>
          <p:cNvCxnSpPr>
            <a:cxnSpLocks/>
          </p:cNvCxnSpPr>
          <p:nvPr/>
        </p:nvCxnSpPr>
        <p:spPr>
          <a:xfrm flipH="1">
            <a:off x="10287000" y="2321701"/>
            <a:ext cx="804574" cy="197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A39481-CC39-6CBF-89A2-47A503DCDB24}"/>
              </a:ext>
            </a:extLst>
          </p:cNvPr>
          <p:cNvSpPr txBox="1"/>
          <p:nvPr/>
        </p:nvSpPr>
        <p:spPr>
          <a:xfrm>
            <a:off x="10565406" y="191254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size</a:t>
            </a:r>
          </a:p>
          <a:p>
            <a:pPr algn="ctr"/>
            <a:r>
              <a:rPr lang="en-US" dirty="0"/>
              <a:t>(learning rate)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A85A9A-FB76-7189-BA58-332CFD9FE208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DC06A2-627E-7430-E693-E6E769112FF9}"/>
                  </a:ext>
                </a:extLst>
              </p:cNvPr>
              <p:cNvSpPr txBox="1"/>
              <p:nvPr/>
            </p:nvSpPr>
            <p:spPr>
              <a:xfrm>
                <a:off x="9922088" y="1595095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DC06A2-627E-7430-E693-E6E76911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088" y="1595095"/>
                <a:ext cx="643318" cy="461665"/>
              </a:xfrm>
              <a:prstGeom prst="rect">
                <a:avLst/>
              </a:prstGeom>
              <a:blipFill>
                <a:blip r:embed="rId10"/>
                <a:stretch>
                  <a:fillRect l="-7843" r="-196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5B4F42-FD69-7E37-FA86-0856E52AEF7F}"/>
              </a:ext>
            </a:extLst>
          </p:cNvPr>
          <p:cNvCxnSpPr>
            <a:cxnSpLocks/>
            <a:endCxn id="6" idx="4"/>
          </p:cNvCxnSpPr>
          <p:nvPr/>
        </p:nvCxnSpPr>
        <p:spPr>
          <a:xfrm flipH="1">
            <a:off x="9787721" y="1899501"/>
            <a:ext cx="156174" cy="87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189A4E7-6BBC-6077-9863-B1EF632F6046}"/>
                  </a:ext>
                </a:extLst>
              </p14:cNvPr>
              <p14:cNvContentPartPr/>
              <p14:nvPr/>
            </p14:nvContentPartPr>
            <p14:xfrm>
              <a:off x="4108320" y="818640"/>
              <a:ext cx="7762680" cy="5748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189A4E7-6BBC-6077-9863-B1EF632F604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8960" y="809280"/>
                <a:ext cx="7781400" cy="57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6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5FF84A-1709-3509-F711-01E5F85C35E0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53970EF-0DC8-06C8-F079-23F843EBC3F9}"/>
                  </a:ext>
                </a:extLst>
              </p14:cNvPr>
              <p14:cNvContentPartPr/>
              <p14:nvPr/>
            </p14:nvContentPartPr>
            <p14:xfrm>
              <a:off x="3646800" y="2940480"/>
              <a:ext cx="7634880" cy="3709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53970EF-0DC8-06C8-F079-23F843EBC3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7440" y="2931120"/>
                <a:ext cx="7653600" cy="372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 rot="16200000">
            <a:off x="9416999" y="2562787"/>
            <a:ext cx="722074" cy="535823"/>
          </a:xfrm>
          <a:prstGeom prst="parallelogram">
            <a:avLst>
              <a:gd name="adj" fmla="val 563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B636D10-BCCD-5517-BCF4-5160D8CCB2CA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DE9376-8BE1-9A53-C319-AB34F1B7C6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7905528" y="4158264"/>
            <a:ext cx="3695500" cy="6611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DACF8-35F5-EBD4-CE8C-C1E661A495AE}"/>
              </a:ext>
            </a:extLst>
          </p:cNvPr>
          <p:cNvCxnSpPr>
            <a:cxnSpLocks/>
          </p:cNvCxnSpPr>
          <p:nvPr/>
        </p:nvCxnSpPr>
        <p:spPr>
          <a:xfrm flipH="1">
            <a:off x="10287000" y="2321701"/>
            <a:ext cx="804574" cy="197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E7BA16-84F6-4935-E373-96F5BDF9B782}"/>
              </a:ext>
            </a:extLst>
          </p:cNvPr>
          <p:cNvSpPr txBox="1"/>
          <p:nvPr/>
        </p:nvSpPr>
        <p:spPr>
          <a:xfrm>
            <a:off x="10565406" y="191254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size</a:t>
            </a:r>
          </a:p>
          <a:p>
            <a:pPr algn="ctr"/>
            <a:r>
              <a:rPr lang="en-US" dirty="0"/>
              <a:t>(learning rate)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BA0068-8FA9-09E7-730A-C9C24B097593}"/>
              </a:ext>
            </a:extLst>
          </p:cNvPr>
          <p:cNvSpPr/>
          <p:nvPr/>
        </p:nvSpPr>
        <p:spPr>
          <a:xfrm flipH="1" flipV="1">
            <a:off x="9870790" y="29234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6760514-EE01-9532-C9D5-98148CEC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673EA92-7252-8D53-06BE-C033EDBBCE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Learning Curve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3885BFD3-2223-E6A5-82E9-AF31B5C4F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EAABB-43B3-2D91-EB12-4529757B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99" y="3016251"/>
            <a:ext cx="5292974" cy="2964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4A383-DC04-E0B8-3A34-C19244A72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71" y="2709409"/>
            <a:ext cx="5040668" cy="37834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138C859-208E-966E-367A-665106FF57F9}"/>
                  </a:ext>
                </a:extLst>
              </p14:cNvPr>
              <p14:cNvContentPartPr/>
              <p14:nvPr/>
            </p14:nvContentPartPr>
            <p14:xfrm>
              <a:off x="5112000" y="4094280"/>
              <a:ext cx="1740600" cy="1866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138C859-208E-966E-367A-665106FF57F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02640" y="4084920"/>
                <a:ext cx="1759320" cy="188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207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B52D18-2EEB-7228-39CC-F115D697741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A9115C-EE06-F01D-E4D2-1536EE642B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Consider the role of the learning rate in training a neural network. Which of the following statements best describes the effects of choosing a learning rate that is either too small or too large?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D72CBB-5527-C917-26C1-B9A102066D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BC65CCE-A202-E18A-04AD-BFA288A779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62BEC9-5B78-ED00-296B-7FF1E38C86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A86008C-ACC1-8DF4-1692-16AC8D27900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2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5F1D14-3F90-33EE-D531-661F9B2145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6B45663-5710-F0ED-FD07-E570ECC8EF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6A4C79-0C72-5B79-071B-8500BE102D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5B5B5B"/>
                </a:solidFill>
              </a:rPr>
              <a:t>Given a learning curve of the training set as given below, what is likely to be case in the training of this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9A32E8-E47D-2FED-26C8-6A077AE263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0066CB-FE10-1727-9DEC-905129779F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699AA-9636-914E-F567-1C0507EE5D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2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0F19B1D-27CD-F9AF-7C07-504983EA5C0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42D9FA-5BD5-BCB0-0DA4-1F668CB8C74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DACAE-7D16-0A58-F9AD-E3A1273BA7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5B5B5B"/>
                </a:solidFill>
              </a:rPr>
              <a:t>Given a learning curve of the training set as given below, what is likely to be case in the training of this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EF05B-FB70-2B2B-DA55-A3A361F2BE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29BF1D-3AD4-9B4D-C12D-114062B7E1F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56F28B-ED62-157B-0794-80E9222A8AC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49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501354-D3B4-3136-20B0-5A847720E8B0}"/>
                  </a:ext>
                </a:extLst>
              </p14:cNvPr>
              <p14:cNvContentPartPr/>
              <p14:nvPr/>
            </p14:nvContentPartPr>
            <p14:xfrm>
              <a:off x="4210560" y="4073400"/>
              <a:ext cx="3883680" cy="2684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501354-D3B4-3136-20B0-5A847720E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01200" y="4064040"/>
                <a:ext cx="3902400" cy="27028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79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7FAC021-3F61-1FB6-8CE2-990C0FAD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F49776F-5474-1499-D31D-844876AFF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Callbacks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9106D1D-D37A-A97E-9926-CB86C425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Special functions or methods that can be executed at specific points during the training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Early stopping sops training when the validation loss stops improving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0A873-2430-3784-0C4B-7263092EB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0" t="83509" r="38000" b="1023"/>
          <a:stretch/>
        </p:blipFill>
        <p:spPr>
          <a:xfrm>
            <a:off x="6096000" y="3061640"/>
            <a:ext cx="3500783" cy="626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E3318-4796-B532-215D-028A24BF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429000"/>
            <a:ext cx="3869194" cy="313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E562-9261-15AC-C005-69C99E86B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87913"/>
            <a:ext cx="3606155" cy="29680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92ED1E5-E3E9-BB43-6271-7FF914A62F0A}"/>
                  </a:ext>
                </a:extLst>
              </p14:cNvPr>
              <p14:cNvContentPartPr/>
              <p14:nvPr/>
            </p14:nvContentPartPr>
            <p14:xfrm>
              <a:off x="1324440" y="2375640"/>
              <a:ext cx="4353480" cy="3805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92ED1E5-E3E9-BB43-6271-7FF914A62F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15080" y="2366280"/>
                <a:ext cx="4372200" cy="38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75AFD5-B14A-A2AC-0C95-0AD0F7F81421}"/>
                  </a:ext>
                </a:extLst>
              </p14:cNvPr>
              <p14:cNvContentPartPr/>
              <p14:nvPr/>
            </p14:nvContentPartPr>
            <p14:xfrm>
              <a:off x="1594440" y="464040"/>
              <a:ext cx="7488360" cy="63068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75AFD5-B14A-A2AC-0C95-0AD0F7F814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5080" y="454680"/>
                <a:ext cx="7507080" cy="632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500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8C35D8E-504D-5DEB-9F53-C96E4D9E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E9AE30C6-678B-9013-8FB0-3C46FD0102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01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 (SGD vs Batch GD)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47" y="3949392"/>
            <a:ext cx="3356386" cy="18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042470" y="3578707"/>
            <a:ext cx="2072080" cy="37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757A2-F0BA-ABBB-D06F-2431C38B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3" y="3230050"/>
            <a:ext cx="7291744" cy="3116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1998C3-A009-76BA-9FF5-15C562CBDD85}"/>
                  </a:ext>
                </a:extLst>
              </p14:cNvPr>
              <p14:cNvContentPartPr/>
              <p14:nvPr/>
            </p14:nvContentPartPr>
            <p14:xfrm>
              <a:off x="1118880" y="2914920"/>
              <a:ext cx="6745320" cy="2455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1998C3-A009-76BA-9FF5-15C562CBDD8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520" y="2905560"/>
                <a:ext cx="6764040" cy="24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901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85F48BD-3019-D32C-4742-0B64E353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5C28F5F-B535-BBFB-B5A5-ED2A335E55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 (SGD)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7ADFD45-096D-615B-FABB-5E77E1CB5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A9905-6694-3FD8-F02E-CCF56FC1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0" t="83509" r="38000" b="1023"/>
          <a:stretch/>
        </p:blipFill>
        <p:spPr>
          <a:xfrm>
            <a:off x="6196723" y="3208022"/>
            <a:ext cx="2072080" cy="37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27780-DBE3-4CCE-97CA-951E5E0DE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591407"/>
            <a:ext cx="4914900" cy="2623534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043B8F38-E95C-9582-ADE5-7F6F12A3DD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574"/>
          <a:stretch/>
        </p:blipFill>
        <p:spPr>
          <a:xfrm>
            <a:off x="5695561" y="3578707"/>
            <a:ext cx="3074405" cy="276292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56788D4-3DE2-265D-2A18-811D4AEC5602}"/>
                  </a:ext>
                </a:extLst>
              </p14:cNvPr>
              <p14:cNvContentPartPr/>
              <p14:nvPr/>
            </p14:nvContentPartPr>
            <p14:xfrm>
              <a:off x="6595920" y="4325760"/>
              <a:ext cx="1473840" cy="997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56788D4-3DE2-265D-2A18-811D4AEC56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6560" y="4316400"/>
                <a:ext cx="1492560" cy="101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199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7A59539-CB29-C58A-0B79-CDA144F5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2AF6191-8091-EA90-570E-330CA8330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96C1702D-E243-F03E-492F-7E512CE3B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mini-batch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E4D8-534A-1DB2-3439-57B129C5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47" y="3949392"/>
            <a:ext cx="3356386" cy="18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73E5-1903-CA32-98BD-41C8FC2E8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042470" y="3578707"/>
            <a:ext cx="2072080" cy="37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0498CC-0258-94A6-5A7F-596E3ACBA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3" y="3230050"/>
            <a:ext cx="7291744" cy="311627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049542F-B5B5-C51C-0DC9-E0E1DDE0489E}"/>
                  </a:ext>
                </a:extLst>
              </p14:cNvPr>
              <p14:cNvContentPartPr/>
              <p14:nvPr/>
            </p14:nvContentPartPr>
            <p14:xfrm>
              <a:off x="1554840" y="2054880"/>
              <a:ext cx="6162840" cy="3370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049542F-B5B5-C51C-0DC9-E0E1DDE0489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480" y="2045520"/>
                <a:ext cx="6181560" cy="33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9436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Mini-Batch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mini-batch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525" y="3979685"/>
            <a:ext cx="2780881" cy="1557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375347" y="3609000"/>
            <a:ext cx="2072080" cy="370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4B913-6561-C4E7-9D55-2277516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3" y="2961202"/>
            <a:ext cx="83915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3AC36B-AA72-6EFB-4B58-5CA70553DB9C}"/>
                  </a:ext>
                </a:extLst>
              </p14:cNvPr>
              <p14:cNvContentPartPr/>
              <p14:nvPr/>
            </p14:nvContentPartPr>
            <p14:xfrm>
              <a:off x="1239120" y="1318320"/>
              <a:ext cx="9767520" cy="4242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3AC36B-AA72-6EFB-4B58-5CA70553DB9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9760" y="1308960"/>
                <a:ext cx="9786240" cy="42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301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79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8B09C-E16A-E931-545F-0B4F823F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10" y="2925409"/>
            <a:ext cx="5080715" cy="32431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2FEDB8-1738-DC44-03A8-400255933468}"/>
                  </a:ext>
                </a:extLst>
              </p14:cNvPr>
              <p14:cNvContentPartPr/>
              <p14:nvPr/>
            </p14:nvContentPartPr>
            <p14:xfrm>
              <a:off x="3291120" y="840240"/>
              <a:ext cx="4039200" cy="3223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2FEDB8-1738-DC44-03A8-40025593346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81760" y="830880"/>
                <a:ext cx="4057920" cy="32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88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blipFill>
                <a:blip r:embed="rId7"/>
                <a:stretch>
                  <a:fillRect l="-88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blipFill>
                <a:blip r:embed="rId8"/>
                <a:stretch>
                  <a:fillRect l="-11765" t="-26087" r="-3235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blipFill>
                <a:blip r:embed="rId9"/>
                <a:stretch>
                  <a:fillRect l="-15254" t="-27273" r="-135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76016" y="2908785"/>
            <a:ext cx="4087906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BCA668-F957-B6A6-3F11-92CE1F6D4FB9}"/>
                  </a:ext>
                </a:extLst>
              </p14:cNvPr>
              <p14:cNvContentPartPr/>
              <p14:nvPr/>
            </p14:nvContentPartPr>
            <p14:xfrm>
              <a:off x="762480" y="3139560"/>
              <a:ext cx="4337640" cy="2794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BCA668-F957-B6A6-3F11-92CE1F6D4F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3120" y="3130200"/>
                <a:ext cx="4356360" cy="281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blipFill>
                <a:blip r:embed="rId7"/>
                <a:stretch>
                  <a:fillRect l="-51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94391DB-9FCC-E4B4-6E6F-7E998F928523}"/>
                  </a:ext>
                </a:extLst>
              </p14:cNvPr>
              <p14:cNvContentPartPr/>
              <p14:nvPr/>
            </p14:nvContentPartPr>
            <p14:xfrm>
              <a:off x="6014880" y="2386080"/>
              <a:ext cx="2429640" cy="10702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94391DB-9FCC-E4B4-6E6F-7E998F9285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05520" y="2376720"/>
                <a:ext cx="2448360" cy="10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7226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0D365D-EDC2-7515-2DAE-69168E6FA89A}"/>
                  </a:ext>
                </a:extLst>
              </p14:cNvPr>
              <p14:cNvContentPartPr/>
              <p14:nvPr/>
            </p14:nvContentPartPr>
            <p14:xfrm>
              <a:off x="3758760" y="1952640"/>
              <a:ext cx="4117680" cy="2242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0D365D-EDC2-7515-2DAE-69168E6FA89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49400" y="1943280"/>
                <a:ext cx="4136400" cy="226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2647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09BF40-F3B1-9AE9-39E5-CE9CFBAF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C4E0F04-5A52-68C1-121B-F647A0773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Dropout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F3A0BE6-AA5A-4299-3672-7D5F774FF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Regularization technique in neural networks that randomly sets a fraction of input units (neurons) to zero during training.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E0674-8A0F-7973-3EEE-8BFDEE8B254D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F76157-B188-D6DC-E5B6-16E8699975C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143002-2263-8EF1-32E7-102B95832AA3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9D41F3-A241-9CF6-B598-C110D289C6A1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E8691C-F1AF-5CF6-F0DD-44C9F012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843" y="2434810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FC61F-F0AF-F1BD-1782-BCCF10C75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D0B97B-2800-C222-EB2F-06755DB41198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886BD1E-7DCC-AD1A-1B24-40166A4D7B00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32531-4DAA-5BC2-8684-2208F2E1E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97F41-D463-223A-2763-BB693D3E9FAB}"/>
                  </a:ext>
                </a:extLst>
              </p:cNvPr>
              <p:cNvSpPr txBox="1"/>
              <p:nvPr/>
            </p:nvSpPr>
            <p:spPr>
              <a:xfrm>
                <a:off x="6096000" y="2750686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97F41-D463-223A-2763-BB693D3E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0686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ultiply 18">
            <a:extLst>
              <a:ext uri="{FF2B5EF4-FFF2-40B4-BE49-F238E27FC236}">
                <a16:creationId xmlns:a16="http://schemas.microsoft.com/office/drawing/2014/main" id="{2A98BDBA-8CE3-8D07-05ED-C22FB722B4DE}"/>
              </a:ext>
            </a:extLst>
          </p:cNvPr>
          <p:cNvSpPr/>
          <p:nvPr/>
        </p:nvSpPr>
        <p:spPr>
          <a:xfrm>
            <a:off x="2952933" y="3063867"/>
            <a:ext cx="459660" cy="41886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BA8BCD26-46AB-772A-B576-BCA77B6402FB}"/>
              </a:ext>
            </a:extLst>
          </p:cNvPr>
          <p:cNvSpPr/>
          <p:nvPr/>
        </p:nvSpPr>
        <p:spPr>
          <a:xfrm>
            <a:off x="2998796" y="4682393"/>
            <a:ext cx="459660" cy="41886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5711C1-54E7-A30D-9D19-C3FA8BF0930C}"/>
                  </a:ext>
                </a:extLst>
              </p14:cNvPr>
              <p14:cNvContentPartPr/>
              <p14:nvPr/>
            </p14:nvContentPartPr>
            <p14:xfrm>
              <a:off x="528120" y="249840"/>
              <a:ext cx="9866520" cy="576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5711C1-54E7-A30D-9D19-C3FA8BF0930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8760" y="240480"/>
                <a:ext cx="9885240" cy="578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6141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75CC564-1843-56CA-141A-1242AD00C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D10E9D9-3B4B-73B3-8A5D-7A666FC13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14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sz="4000" dirty="0"/>
              <a:t>L</a:t>
            </a:r>
            <a:r>
              <a:rPr lang="en-US" sz="4000" baseline="-25000" dirty="0"/>
              <a:t>1 </a:t>
            </a:r>
            <a:r>
              <a:rPr lang="en-US" sz="4000" dirty="0"/>
              <a:t>(Lasso) / L</a:t>
            </a:r>
            <a:r>
              <a:rPr lang="en-US" sz="4000" baseline="-25000" dirty="0"/>
              <a:t>2</a:t>
            </a:r>
            <a:r>
              <a:rPr lang="en-US" sz="4000" dirty="0"/>
              <a:t> (Ridge) Layer Regularization </a:t>
            </a:r>
            <a:endParaRPr sz="4000"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60626675-84DC-90F7-0074-54E38E106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Prevents overfitting by adding constraints to a model’s parameters.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5AD96-0D75-1566-BBC4-ABF0AB26E70A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7C4ED-3B85-D320-1161-045C91E4094F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FFBBB4-2B3F-7A4F-44B6-D4FF6BE35587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FFBBB4-2B3F-7A4F-44B6-D4FF6BE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81A93-2517-0881-1A0C-B67A81D81A09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81A93-2517-0881-1A0C-B67A81D8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EBD382-5DBF-B7F0-4FE8-082F4C2D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9EE1D-7CD4-8349-C189-CE3DE31A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972446-2F7C-79EC-DF28-D30B6BE12142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05CB938-7F3F-1D75-E583-72472CBFA2BC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0D15F-2C1B-9F8B-7935-0215FD4B9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754B-9215-9A2E-7C01-838A1211828F}"/>
                  </a:ext>
                </a:extLst>
              </p:cNvPr>
              <p:cNvSpPr txBox="1"/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754B-9215-9A2E-7C01-838A12118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7FE25-AA60-C359-42D2-F7626A8C7120}"/>
              </a:ext>
            </a:extLst>
          </p:cNvPr>
          <p:cNvCxnSpPr/>
          <p:nvPr/>
        </p:nvCxnSpPr>
        <p:spPr>
          <a:xfrm flipV="1">
            <a:off x="2908300" y="3162300"/>
            <a:ext cx="647700" cy="266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7CB155-A1C6-6E97-A8FD-0F10EF5A8C04}"/>
              </a:ext>
            </a:extLst>
          </p:cNvPr>
          <p:cNvCxnSpPr>
            <a:cxnSpLocks/>
          </p:cNvCxnSpPr>
          <p:nvPr/>
        </p:nvCxnSpPr>
        <p:spPr>
          <a:xfrm>
            <a:off x="2845166" y="4082565"/>
            <a:ext cx="675194" cy="3086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5FFA1B-0983-BE44-65B3-5174984436E2}"/>
              </a:ext>
            </a:extLst>
          </p:cNvPr>
          <p:cNvCxnSpPr>
            <a:cxnSpLocks/>
          </p:cNvCxnSpPr>
          <p:nvPr/>
        </p:nvCxnSpPr>
        <p:spPr>
          <a:xfrm flipV="1">
            <a:off x="2845166" y="4546583"/>
            <a:ext cx="812434" cy="6970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45883BE-6147-4198-0ABC-B61F8AFF0315}"/>
                  </a:ext>
                </a:extLst>
              </p14:cNvPr>
              <p14:cNvContentPartPr/>
              <p14:nvPr/>
            </p14:nvContentPartPr>
            <p14:xfrm>
              <a:off x="-69480" y="294480"/>
              <a:ext cx="3222000" cy="1283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45883BE-6147-4198-0ABC-B61F8AFF031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8840" y="285120"/>
                <a:ext cx="3240720" cy="13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9138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2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/>
          <a:stretch/>
        </p:blipFill>
        <p:spPr>
          <a:xfrm>
            <a:off x="366301" y="3085574"/>
            <a:ext cx="9144000" cy="35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C36AB-C082-C4C8-FCA1-7847FE933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1" t="25131" r="36486" b="41104"/>
          <a:stretch/>
        </p:blipFill>
        <p:spPr>
          <a:xfrm>
            <a:off x="3969147" y="4277710"/>
            <a:ext cx="3807371" cy="1030013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198" y="3741959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4978FC-D1FF-8289-A7F6-A76C606EA400}"/>
                  </a:ext>
                </a:extLst>
              </p14:cNvPr>
              <p14:cNvContentPartPr/>
              <p14:nvPr/>
            </p14:nvContentPartPr>
            <p14:xfrm>
              <a:off x="3940560" y="3873960"/>
              <a:ext cx="3443040" cy="16916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4978FC-D1FF-8289-A7F6-A76C606EA40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31200" y="3864600"/>
                <a:ext cx="3461760" cy="17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423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29" t="9187" r="14955" b="76816"/>
          <a:stretch/>
        </p:blipFill>
        <p:spPr>
          <a:xfrm>
            <a:off x="3694955" y="4479264"/>
            <a:ext cx="4802090" cy="68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2E794-4359-3A6E-6F87-A89979C8A7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1CCC653-1F58-8F9D-11A4-DD6059660D5B}"/>
                  </a:ext>
                </a:extLst>
              </p14:cNvPr>
              <p14:cNvContentPartPr/>
              <p14:nvPr/>
            </p14:nvContentPartPr>
            <p14:xfrm>
              <a:off x="3822480" y="5675400"/>
              <a:ext cx="165600" cy="229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1CCC653-1F58-8F9D-11A4-DD6059660D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13120" y="5666040"/>
                <a:ext cx="184320" cy="24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640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28" t="29762" r="32362" b="56241"/>
          <a:stretch/>
        </p:blipFill>
        <p:spPr>
          <a:xfrm>
            <a:off x="3846786" y="4479264"/>
            <a:ext cx="1765738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BF443-097C-A6C6-ADBC-5C261CA79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49647" r="27305" b="36356"/>
          <a:stretch/>
        </p:blipFill>
        <p:spPr>
          <a:xfrm>
            <a:off x="3846786" y="4479264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A1E61A-405A-EAA2-32ED-EFB68C0AACB0}"/>
                  </a:ext>
                </a:extLst>
              </p14:cNvPr>
              <p14:cNvContentPartPr/>
              <p14:nvPr/>
            </p14:nvContentPartPr>
            <p14:xfrm>
              <a:off x="2903400" y="3951000"/>
              <a:ext cx="237600" cy="363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A1E61A-405A-EAA2-32ED-EFB68C0AAC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94040" y="3941640"/>
                <a:ext cx="256320" cy="3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21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blipFill>
                <a:blip r:embed="rId7"/>
                <a:stretch>
                  <a:fillRect l="-76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</m:ctrlPr>
                      </m:sSupPr>
                      <m:e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⊤</m:t>
                        </m:r>
                      </m:sup>
                    </m:sSup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𝒙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+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blipFill>
                <a:blip r:embed="rId9"/>
                <a:stretch>
                  <a:fillRect l="-9783" t="-27273" r="-10870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89395" y="2853167"/>
            <a:ext cx="4440344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1E06CD-02DC-7CCE-4420-DF74F22DBD3C}"/>
                  </a:ext>
                </a:extLst>
              </p14:cNvPr>
              <p14:cNvContentPartPr/>
              <p14:nvPr/>
            </p14:nvContentPartPr>
            <p14:xfrm>
              <a:off x="4124520" y="645480"/>
              <a:ext cx="6508440" cy="4759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1E06CD-02DC-7CCE-4420-DF74F22DBD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15160" y="636120"/>
                <a:ext cx="6527160" cy="477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638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25" t="67383" r="27535" b="18620"/>
          <a:stretch/>
        </p:blipFill>
        <p:spPr>
          <a:xfrm>
            <a:off x="3680963" y="4418777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89539" r="27305" b="-1008"/>
          <a:stretch/>
        </p:blipFill>
        <p:spPr>
          <a:xfrm>
            <a:off x="3605047" y="4603531"/>
            <a:ext cx="2690649" cy="60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74" t="20553" r="38758" b="67225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weights are updated</a:t>
            </a:r>
          </a:p>
        </p:txBody>
      </p:sp>
    </p:spTree>
    <p:extLst>
      <p:ext uri="{BB962C8B-B14F-4D97-AF65-F5344CB8AC3E}">
        <p14:creationId xmlns:p14="http://schemas.microsoft.com/office/powerpoint/2010/main" val="262280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65" t="48035" r="38667" b="39743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biases are 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AC7F-D9BC-567D-D1E3-63277744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40" t="83509" r="38000" b="1023"/>
          <a:stretch/>
        </p:blipFill>
        <p:spPr>
          <a:xfrm>
            <a:off x="3446640" y="5423910"/>
            <a:ext cx="2916804" cy="52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853DF-D7F3-0FE5-3B04-E72C6164403A}"/>
              </a:ext>
            </a:extLst>
          </p:cNvPr>
          <p:cNvSpPr txBox="1"/>
          <p:nvPr/>
        </p:nvSpPr>
        <p:spPr>
          <a:xfrm>
            <a:off x="3644659" y="51535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All updates are done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C245EC-ADDC-8F8E-B4E7-BD199F6277CE}"/>
              </a:ext>
            </a:extLst>
          </p:cNvPr>
          <p:cNvCxnSpPr/>
          <p:nvPr/>
        </p:nvCxnSpPr>
        <p:spPr>
          <a:xfrm flipV="1">
            <a:off x="6243145" y="4777582"/>
            <a:ext cx="3924201" cy="78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2AA4D6-A67E-BC06-C091-78CBE438A2FE}"/>
              </a:ext>
            </a:extLst>
          </p:cNvPr>
          <p:cNvCxnSpPr>
            <a:cxnSpLocks/>
          </p:cNvCxnSpPr>
          <p:nvPr/>
        </p:nvCxnSpPr>
        <p:spPr>
          <a:xfrm flipV="1">
            <a:off x="6243145" y="4925235"/>
            <a:ext cx="3845731" cy="63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A2F78C3-5DE3-DE2F-3269-A0DDB64784B7}"/>
              </a:ext>
            </a:extLst>
          </p:cNvPr>
          <p:cNvSpPr/>
          <p:nvPr/>
        </p:nvSpPr>
        <p:spPr>
          <a:xfrm flipH="1" flipV="1">
            <a:off x="10107271" y="47049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9AA14A-00C4-E312-2A9E-00438B6DB957}"/>
              </a:ext>
            </a:extLst>
          </p:cNvPr>
          <p:cNvSpPr/>
          <p:nvPr/>
        </p:nvSpPr>
        <p:spPr>
          <a:xfrm flipH="1" flipV="1">
            <a:off x="10017933" y="48573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F09718-5CC0-AA43-49DF-287A515D8651}"/>
                  </a:ext>
                </a:extLst>
              </p14:cNvPr>
              <p14:cNvContentPartPr/>
              <p14:nvPr/>
            </p14:nvContentPartPr>
            <p14:xfrm>
              <a:off x="9657360" y="4384800"/>
              <a:ext cx="1260720" cy="10245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F09718-5CC0-AA43-49DF-287A515D865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48000" y="4375440"/>
                <a:ext cx="1279440" cy="104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7618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B9B9CBE-8368-C45E-D8AF-06D5FAFA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E48CF53-7BF5-EAAD-485F-0D16C0BE2C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2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+.32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+.002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0+.32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+0.3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−0.21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+.002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blipFill>
                <a:blip r:embed="rId9"/>
                <a:stretch>
                  <a:fillRect l="-2913" t="-27273" r="-258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428111" y="2885141"/>
            <a:ext cx="5144200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F5B887-946A-0DDC-E1B7-8CC6D5B3F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016" y="4764120"/>
            <a:ext cx="2825872" cy="1829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/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blipFill>
                <a:blip r:embed="rId12"/>
                <a:stretch>
                  <a:fillRect l="-7895" r="-526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9FBB06-E0CD-CD80-F451-3044EA8361FD}"/>
                  </a:ext>
                </a:extLst>
              </p14:cNvPr>
              <p14:cNvContentPartPr/>
              <p14:nvPr/>
            </p14:nvContentPartPr>
            <p14:xfrm>
              <a:off x="4028760" y="504720"/>
              <a:ext cx="5477760" cy="4999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9FBB06-E0CD-CD80-F451-3044EA8361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9400" y="495360"/>
                <a:ext cx="5496480" cy="501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995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7911693-44D8-CE96-70FB-9BD01382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75B542D-D709-6DD5-345D-261DD69E4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Parameter Initializers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2D58265-CCA2-A66E-ABDC-63CB2D820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7"/>
            <a:ext cx="11075633" cy="41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Setting initial values of model’s weights and biases before training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Zero initializations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Advantages: computational complexity, 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Disadvantages: all neurons learning similar features (symmetry learning)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Random Initialization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Normal 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Uniform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Advantages: random initialization avoiding symmetry,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Disadvantages: if values are too large/small, issues with sigmoid and tanh activations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Xavier </a:t>
            </a:r>
            <a:r>
              <a:rPr lang="en-US" dirty="0" err="1"/>
              <a:t>Glorot</a:t>
            </a:r>
            <a:r>
              <a:rPr lang="en-US" dirty="0"/>
              <a:t> (tanh, sigmoid), He (</a:t>
            </a:r>
            <a:r>
              <a:rPr lang="en-US" dirty="0" err="1"/>
              <a:t>ReLu</a:t>
            </a:r>
            <a:r>
              <a:rPr lang="en-US" dirty="0"/>
              <a:t>), </a:t>
            </a:r>
            <a:r>
              <a:rPr lang="en-US" dirty="0" err="1"/>
              <a:t>Lecun</a:t>
            </a:r>
            <a:r>
              <a:rPr lang="en-US" dirty="0"/>
              <a:t> (sigmoid, tanh normalized)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Orthogonal (RNNs)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E1640B-B62B-6FF3-926B-FE55FAA2F2B2}"/>
              </a:ext>
            </a:extLst>
          </p:cNvPr>
          <p:cNvGrpSpPr/>
          <p:nvPr/>
        </p:nvGrpSpPr>
        <p:grpSpPr>
          <a:xfrm>
            <a:off x="1061898" y="5401103"/>
            <a:ext cx="5219784" cy="1151665"/>
            <a:chOff x="6446698" y="2902312"/>
            <a:chExt cx="5219784" cy="115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DB861C6-003C-4BB8-3691-7806D6A6814F}"/>
                    </a:ext>
                  </a:extLst>
                </p:cNvPr>
                <p:cNvSpPr txBox="1"/>
                <p:nvPr/>
              </p:nvSpPr>
              <p:spPr>
                <a:xfrm>
                  <a:off x="6551742" y="2980428"/>
                  <a:ext cx="2244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∑</m:t>
                        </m:r>
                      </m:oMath>
                    </m:oMathPara>
                  </a14:m>
                  <a:endParaRPr lang="en-US" sz="1800" b="1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DB861C6-003C-4BB8-3691-7806D6A68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742" y="2980428"/>
                  <a:ext cx="2244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579" r="-3157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3AD63E-BFAF-4C7C-175B-3BB46030B5D6}"/>
                    </a:ext>
                  </a:extLst>
                </p:cNvPr>
                <p:cNvSpPr txBox="1"/>
                <p:nvPr/>
              </p:nvSpPr>
              <p:spPr>
                <a:xfrm>
                  <a:off x="6599009" y="3701798"/>
                  <a:ext cx="1862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3AD63E-BFAF-4C7C-175B-3BB46030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009" y="3701798"/>
                  <a:ext cx="1862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3750" t="-4348" r="-3750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1F50B0-4B80-F93C-78F4-0626B09898A2}"/>
                    </a:ext>
                  </a:extLst>
                </p:cNvPr>
                <p:cNvSpPr txBox="1"/>
                <p:nvPr/>
              </p:nvSpPr>
              <p:spPr>
                <a:xfrm>
                  <a:off x="7495679" y="2987298"/>
                  <a:ext cx="417080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+.32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−0.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+.002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rgbClr val="FF0000"/>
                    </a:solidFill>
                  </a:endParaRPr>
                </a:p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1F50B0-4B80-F93C-78F4-0626B0989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679" y="2987298"/>
                  <a:ext cx="417080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D7B851-C9CF-38A8-DBA8-EEF601D24081}"/>
                    </a:ext>
                  </a:extLst>
                </p:cNvPr>
                <p:cNvSpPr txBox="1"/>
                <p:nvPr/>
              </p:nvSpPr>
              <p:spPr>
                <a:xfrm>
                  <a:off x="7810036" y="3270491"/>
                  <a:ext cx="910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𝒙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+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𝒃</m:t>
                      </m:r>
                    </m:oMath>
                  </a14:m>
                  <a:r>
                    <a:rPr lang="en-US" sz="1800" b="1" kern="1200" dirty="0">
                      <a:latin typeface="Calibri" pitchFamily="34" charset="0"/>
                      <a:ea typeface="MS PGothic" pitchFamily="34" charset="-128"/>
                      <a:cs typeface="+mn-cs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D7B851-C9CF-38A8-DBA8-EEF601D24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036" y="3270491"/>
                  <a:ext cx="91044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944" t="-4348" r="-277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BD91DE-CED2-6B87-41DC-87E1B8C6496B}"/>
                </a:ext>
              </a:extLst>
            </p:cNvPr>
            <p:cNvCxnSpPr/>
            <p:nvPr/>
          </p:nvCxnSpPr>
          <p:spPr>
            <a:xfrm>
              <a:off x="6850221" y="3149252"/>
              <a:ext cx="56676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A2792F-D42F-D4F0-D5B8-4C3A56804261}"/>
                </a:ext>
              </a:extLst>
            </p:cNvPr>
            <p:cNvCxnSpPr/>
            <p:nvPr/>
          </p:nvCxnSpPr>
          <p:spPr>
            <a:xfrm>
              <a:off x="6850221" y="3840297"/>
              <a:ext cx="56676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E1BA8-3DD9-2CC4-E45A-D194EA0243B3}"/>
                    </a:ext>
                  </a:extLst>
                </p:cNvPr>
                <p:cNvSpPr txBox="1"/>
                <p:nvPr/>
              </p:nvSpPr>
              <p:spPr>
                <a:xfrm>
                  <a:off x="7584579" y="3687159"/>
                  <a:ext cx="39128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14:m>
                    <m:oMath xmlns:m="http://schemas.openxmlformats.org/officeDocument/2006/math"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𝒇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0+.32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−0.21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+.002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800" b="1" kern="1200" dirty="0">
                      <a:latin typeface="Calibri" pitchFamily="34" charset="0"/>
                      <a:ea typeface="MS PGothic" pitchFamily="34" charset="-128"/>
                      <a:cs typeface="+mn-cs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E1BA8-3DD9-2CC4-E45A-D194EA024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579" y="3687159"/>
                  <a:ext cx="391280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3" t="-27273" r="-2589" b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EA34BB-E2CC-ABD7-0FFB-FAE1A9A8B0DC}"/>
                </a:ext>
              </a:extLst>
            </p:cNvPr>
            <p:cNvSpPr/>
            <p:nvPr/>
          </p:nvSpPr>
          <p:spPr>
            <a:xfrm>
              <a:off x="6446698" y="2902312"/>
              <a:ext cx="5144200" cy="1151665"/>
            </a:xfrm>
            <a:prstGeom prst="rect">
              <a:avLst/>
            </a:prstGeom>
            <a:solidFill>
              <a:srgbClr val="006971">
                <a:alpha val="16000"/>
              </a:srgbClr>
            </a:soli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FC89D-3E20-0EDC-1294-3526A368B436}"/>
                  </a:ext>
                </a:extLst>
              </p:cNvPr>
              <p:cNvSpPr txBox="1"/>
              <p:nvPr/>
            </p:nvSpPr>
            <p:spPr>
              <a:xfrm>
                <a:off x="6608553" y="5513363"/>
                <a:ext cx="147085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0.320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0.300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−0.210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0.002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FC89D-3E20-0EDC-1294-3526A368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53" y="5513363"/>
                <a:ext cx="1470852" cy="1020472"/>
              </a:xfrm>
              <a:prstGeom prst="rect">
                <a:avLst/>
              </a:prstGeom>
              <a:blipFill>
                <a:blip r:embed="rId8"/>
                <a:stretch>
                  <a:fillRect l="-1724" t="-365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700A2D-E24D-763D-01B9-FC2D29CF7417}"/>
              </a:ext>
            </a:extLst>
          </p:cNvPr>
          <p:cNvSpPr txBox="1"/>
          <p:nvPr/>
        </p:nvSpPr>
        <p:spPr>
          <a:xfrm>
            <a:off x="6693451" y="5093616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Weights (kernels)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632DD-3F01-AFDF-4800-DC24A6EE2A70}"/>
              </a:ext>
            </a:extLst>
          </p:cNvPr>
          <p:cNvSpPr txBox="1"/>
          <p:nvPr/>
        </p:nvSpPr>
        <p:spPr>
          <a:xfrm>
            <a:off x="8884477" y="5093326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Biases (intercepts)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E0693-9B96-6B6A-C813-A1CE8374BA72}"/>
                  </a:ext>
                </a:extLst>
              </p:cNvPr>
              <p:cNvSpPr txBox="1"/>
              <p:nvPr/>
            </p:nvSpPr>
            <p:spPr>
              <a:xfrm>
                <a:off x="9107460" y="5838435"/>
                <a:ext cx="79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E0693-9B96-6B6A-C813-A1CE8374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60" y="5838435"/>
                <a:ext cx="794768" cy="276999"/>
              </a:xfrm>
              <a:prstGeom prst="rect">
                <a:avLst/>
              </a:prstGeom>
              <a:blipFill>
                <a:blip r:embed="rId9"/>
                <a:stretch>
                  <a:fillRect l="-63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F1B043A-D436-CAC5-74BB-C354B85F0446}"/>
                  </a:ext>
                </a:extLst>
              </p14:cNvPr>
              <p14:cNvContentPartPr/>
              <p14:nvPr/>
            </p14:nvContentPartPr>
            <p14:xfrm>
              <a:off x="1877400" y="371880"/>
              <a:ext cx="8040960" cy="636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F1B043A-D436-CAC5-74BB-C354B85F04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68040" y="362520"/>
                <a:ext cx="8059680" cy="638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087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6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73000AC-9252-1D64-B11A-28968BB0778A}"/>
                  </a:ext>
                </a:extLst>
              </p14:cNvPr>
              <p14:cNvContentPartPr/>
              <p14:nvPr/>
            </p14:nvContentPartPr>
            <p14:xfrm>
              <a:off x="1942920" y="461520"/>
              <a:ext cx="9219600" cy="543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73000AC-9252-1D64-B11A-28968BB0778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933560" y="452160"/>
                <a:ext cx="923832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25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38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66af56f-8214-4939-b2f8-a6f46a8c6b83"/>
  <p:tag name="SLIDO_TIMELINE" val="W3sicG9sbFF1ZXN0aW9uVXVpZCI6IjNkMzc5ZWUzLTY5OTAtNDY1Zi05ODQ5LWI5ZWY0MzljZGU1YSIsInNob3dSZXN1bHRzIjpmYWxzZX0seyJwb2xsUXVlc3Rpb25VdWlkIjoiM2QzNzllZTMtNjk5MC00NjVmLTk4NDktYjllZjQzOWNkZTVhIiwic2hvd1Jlc3VsdHM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5e3e34d-d44d-4a15-928a-0eae83aa6577"/>
  <p:tag name="SLIDO_TIMELINE" val="W3sic2hvd1Jlc3VsdHMiOmZhbHNlLCJwb2xsUXVlc3Rpb25VdWlkIjoiOGJhZGUwMzAtMzY5NC00M2YzLWJiMjUtNjY3OTJmYTIxMjVmIn0seyJzaG93UmVzdWx0cyI6dHJ1ZSwicG9sbFF1ZXN0aW9uVXVpZCI6IjhiYWRlMDMwLTM2OTQtNDNmMy1iYjI1LTY2NzkyZmEyMTI1Zi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e055215-41f0-47b6-91e7-b196bb658234"/>
  <p:tag name="SLIDO_TIMELINE" val="W3sicG9sbFF1ZXN0aW9uVXVpZCI6IjVkYzhmMTFiLWQ3ZmEtNGQzYy1hYzBjLTgzMjdlY2UwNDg4YSIsInNob3dSZXN1bHRzIjpmYWxzZX0seyJwb2xsUXVlc3Rpb25VdWlkIjoiNWRjOGYxMWItZDdmYS00ZDNjLWFjMGMtODMyN2VjZTA0ODhhIiwic2hvd1Jlc3VsdHMiOnRydWV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33200</TotalTime>
  <Words>1666</Words>
  <Application>Microsoft Office PowerPoint</Application>
  <PresentationFormat>Widescreen</PresentationFormat>
  <Paragraphs>626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Roboto Slab</vt:lpstr>
      <vt:lpstr>Lato Light</vt:lpstr>
      <vt:lpstr>Calibri</vt:lpstr>
      <vt:lpstr>Lato</vt:lpstr>
      <vt:lpstr>Wingdings</vt:lpstr>
      <vt:lpstr>Cambria Math</vt:lpstr>
      <vt:lpstr>Office Theme</vt:lpstr>
      <vt:lpstr>Module 3</vt:lpstr>
      <vt:lpstr>DL: Feed-Forward Architectures</vt:lpstr>
      <vt:lpstr>The Forward Pass</vt:lpstr>
      <vt:lpstr>The Forward Pass</vt:lpstr>
      <vt:lpstr>The Forward Pass</vt:lpstr>
      <vt:lpstr>Parameter Initializers</vt:lpstr>
      <vt:lpstr>Python</vt:lpstr>
      <vt:lpstr>The Forward Pass</vt:lpstr>
      <vt:lpstr>The Forward Pass</vt:lpstr>
      <vt:lpstr>The Forward Pass</vt:lpstr>
      <vt:lpstr>The Forward Pass</vt:lpstr>
      <vt:lpstr>The Forward Pass</vt:lpstr>
      <vt:lpstr>Backward Propagation</vt:lpstr>
      <vt:lpstr>Forward Pass</vt:lpstr>
      <vt:lpstr>Backward Pass</vt:lpstr>
      <vt:lpstr>Learning Curve</vt:lpstr>
      <vt:lpstr>PowerPoint Presentation</vt:lpstr>
      <vt:lpstr>PowerPoint Presentation</vt:lpstr>
      <vt:lpstr>PowerPoint Presentation</vt:lpstr>
      <vt:lpstr>Python</vt:lpstr>
      <vt:lpstr>Callbacks</vt:lpstr>
      <vt:lpstr>Python</vt:lpstr>
      <vt:lpstr>Optimizers (SGD vs Batch GD)</vt:lpstr>
      <vt:lpstr>Optimizers (SGD)</vt:lpstr>
      <vt:lpstr>Batch Gradient Descent</vt:lpstr>
      <vt:lpstr>Mini-Batch Gradient Descent</vt:lpstr>
      <vt:lpstr>Python</vt:lpstr>
      <vt:lpstr>Forward Pass</vt:lpstr>
      <vt:lpstr>Forward Pass</vt:lpstr>
      <vt:lpstr>Update</vt:lpstr>
      <vt:lpstr>Update</vt:lpstr>
      <vt:lpstr>Dropout Layers</vt:lpstr>
      <vt:lpstr>L1 (Lasso) / L2 (Ridge) Layer Regularization </vt:lpstr>
      <vt:lpstr>Python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183</cp:revision>
  <dcterms:modified xsi:type="dcterms:W3CDTF">2025-03-17T15:39:50Z</dcterms:modified>
</cp:coreProperties>
</file>